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5" r:id="rId3"/>
    <p:sldMasterId id="2147483689" r:id="rId4"/>
    <p:sldMasterId id="2147483706" r:id="rId5"/>
    <p:sldMasterId id="2147483719" r:id="rId6"/>
    <p:sldMasterId id="2147483736" r:id="rId7"/>
    <p:sldMasterId id="2147483748" r:id="rId8"/>
  </p:sldMasterIdLst>
  <p:notesMasterIdLst>
    <p:notesMasterId r:id="rId24"/>
  </p:notesMasterIdLst>
  <p:sldIdLst>
    <p:sldId id="752" r:id="rId9"/>
    <p:sldId id="758" r:id="rId10"/>
    <p:sldId id="759" r:id="rId11"/>
    <p:sldId id="760" r:id="rId12"/>
    <p:sldId id="421" r:id="rId13"/>
    <p:sldId id="731" r:id="rId14"/>
    <p:sldId id="757" r:id="rId15"/>
    <p:sldId id="736" r:id="rId16"/>
    <p:sldId id="741" r:id="rId17"/>
    <p:sldId id="742" r:id="rId18"/>
    <p:sldId id="329" r:id="rId19"/>
    <p:sldId id="269" r:id="rId20"/>
    <p:sldId id="411" r:id="rId21"/>
    <p:sldId id="753" r:id="rId22"/>
    <p:sldId id="72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AF5613"/>
    <a:srgbClr val="FFCCFF"/>
    <a:srgbClr val="93E0F0"/>
    <a:srgbClr val="A7E6F5"/>
    <a:srgbClr val="87D0F1"/>
    <a:srgbClr val="D5E286"/>
    <a:srgbClr val="63D5ED"/>
    <a:srgbClr val="57D0EB"/>
    <a:srgbClr val="D8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5256" autoAdjust="0"/>
  </p:normalViewPr>
  <p:slideViewPr>
    <p:cSldViewPr snapToGrid="0" showGuides="1">
      <p:cViewPr varScale="1">
        <p:scale>
          <a:sx n="69" d="100"/>
          <a:sy n="69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1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biet</a:t>
            </a:r>
            <a:r>
              <a:rPr lang="en-US" dirty="0"/>
              <a:t> </a:t>
            </a:r>
            <a:r>
              <a:rPr lang="en-US" dirty="0" err="1"/>
              <a:t>cach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dung bang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cau</a:t>
            </a:r>
            <a:r>
              <a:rPr lang="en-US" dirty="0"/>
              <a:t> </a:t>
            </a:r>
            <a:r>
              <a:rPr lang="en-US" dirty="0" err="1"/>
              <a:t>tao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bang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the </a:t>
            </a:r>
            <a:r>
              <a:rPr lang="en-US" dirty="0" err="1"/>
              <a:t>nao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 </a:t>
            </a:r>
            <a:r>
              <a:rPr lang="en-US" dirty="0" err="1"/>
              <a:t>thieu</a:t>
            </a:r>
            <a:r>
              <a:rPr lang="en-US" dirty="0"/>
              <a:t> day la </a:t>
            </a:r>
            <a:r>
              <a:rPr lang="en-US" dirty="0" err="1"/>
              <a:t>cau</a:t>
            </a:r>
            <a:r>
              <a:rPr lang="en-US" dirty="0"/>
              <a:t> </a:t>
            </a:r>
            <a:r>
              <a:rPr lang="en-US" dirty="0" err="1"/>
              <a:t>tao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bang </a:t>
            </a:r>
            <a:r>
              <a:rPr lang="en-US" dirty="0" err="1"/>
              <a:t>nhan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9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12</a:t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4;gead5cf1b4b_19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75;gead5cf1b4b_19_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Google Shape;76;gead5cf1b4b_19_0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2E4853-34BB-45D6-8817-BE763654ACBB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9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4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65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1740320 w 596"/>
                  <a:gd name="T1" fmla="*/ 686912176 h 666"/>
                  <a:gd name="T2" fmla="*/ 11362993 w 596"/>
                  <a:gd name="T3" fmla="*/ 632644278 h 666"/>
                  <a:gd name="T4" fmla="*/ 0 w 596"/>
                  <a:gd name="T5" fmla="*/ 536068533 h 666"/>
                  <a:gd name="T6" fmla="*/ 7908201 w 596"/>
                  <a:gd name="T7" fmla="*/ 412185869 h 666"/>
                  <a:gd name="T8" fmla="*/ 49059256 w 596"/>
                  <a:gd name="T9" fmla="*/ 280426508 h 666"/>
                  <a:gd name="T10" fmla="*/ 134810298 w 596"/>
                  <a:gd name="T11" fmla="*/ 155701719 h 666"/>
                  <a:gd name="T12" fmla="*/ 278683983 w 596"/>
                  <a:gd name="T13" fmla="*/ 57449071 h 666"/>
                  <a:gd name="T14" fmla="*/ 484104943 w 596"/>
                  <a:gd name="T15" fmla="*/ 3366408 h 666"/>
                  <a:gd name="T16" fmla="*/ 745342537 w 596"/>
                  <a:gd name="T17" fmla="*/ 16736753 h 666"/>
                  <a:gd name="T18" fmla="*/ 949575773 w 596"/>
                  <a:gd name="T19" fmla="*/ 126586983 h 666"/>
                  <a:gd name="T20" fmla="*/ 1086415223 w 596"/>
                  <a:gd name="T21" fmla="*/ 306548345 h 666"/>
                  <a:gd name="T22" fmla="*/ 1159393106 w 596"/>
                  <a:gd name="T23" fmla="*/ 526699981 h 666"/>
                  <a:gd name="T24" fmla="*/ 1167073472 w 596"/>
                  <a:gd name="T25" fmla="*/ 759221372 h 666"/>
                  <a:gd name="T26" fmla="*/ 1110231722 w 596"/>
                  <a:gd name="T27" fmla="*/ 974620154 h 666"/>
                  <a:gd name="T28" fmla="*/ 994245479 w 596"/>
                  <a:gd name="T29" fmla="*/ 1141070234 h 666"/>
                  <a:gd name="T30" fmla="*/ 818232974 w 596"/>
                  <a:gd name="T31" fmla="*/ 1230262277 h 666"/>
                  <a:gd name="T32" fmla="*/ 762913436 w 596"/>
                  <a:gd name="T33" fmla="*/ 1222392466 h 666"/>
                  <a:gd name="T34" fmla="*/ 864566505 w 596"/>
                  <a:gd name="T35" fmla="*/ 1145283964 h 666"/>
                  <a:gd name="T36" fmla="*/ 945186425 w 596"/>
                  <a:gd name="T37" fmla="*/ 1009668954 h 666"/>
                  <a:gd name="T38" fmla="*/ 997784751 w 596"/>
                  <a:gd name="T39" fmla="*/ 842115501 h 666"/>
                  <a:gd name="T40" fmla="*/ 1019653112 w 596"/>
                  <a:gd name="T41" fmla="*/ 659279338 h 666"/>
                  <a:gd name="T42" fmla="*/ 1008298679 w 596"/>
                  <a:gd name="T43" fmla="*/ 478668284 h 666"/>
                  <a:gd name="T44" fmla="*/ 951472717 w 596"/>
                  <a:gd name="T45" fmla="*/ 322917400 h 666"/>
                  <a:gd name="T46" fmla="*/ 848784033 w 596"/>
                  <a:gd name="T47" fmla="*/ 207885823 h 666"/>
                  <a:gd name="T48" fmla="*/ 669231650 w 596"/>
                  <a:gd name="T49" fmla="*/ 138769689 h 666"/>
                  <a:gd name="T50" fmla="*/ 482253275 w 596"/>
                  <a:gd name="T51" fmla="*/ 113142645 h 666"/>
                  <a:gd name="T52" fmla="*/ 341107583 w 596"/>
                  <a:gd name="T53" fmla="*/ 131389212 h 666"/>
                  <a:gd name="T54" fmla="*/ 237555572 w 596"/>
                  <a:gd name="T55" fmla="*/ 187324422 h 666"/>
                  <a:gd name="T56" fmla="*/ 164587064 w 596"/>
                  <a:gd name="T57" fmla="*/ 276212778 h 666"/>
                  <a:gd name="T58" fmla="*/ 111284912 w 596"/>
                  <a:gd name="T59" fmla="*/ 381848862 h 666"/>
                  <a:gd name="T60" fmla="*/ 77961950 w 596"/>
                  <a:gd name="T61" fmla="*/ 504250607 h 666"/>
                  <a:gd name="T62" fmla="*/ 55257408 w 596"/>
                  <a:gd name="T63" fmla="*/ 629351828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0369732 h 237"/>
                  <a:gd name="T4" fmla="*/ 5718647 w 257"/>
                  <a:gd name="T5" fmla="*/ 101129053 h 237"/>
                  <a:gd name="T6" fmla="*/ 10126203 w 257"/>
                  <a:gd name="T7" fmla="*/ 151579244 h 237"/>
                  <a:gd name="T8" fmla="*/ 18709286 w 257"/>
                  <a:gd name="T9" fmla="*/ 198862834 h 237"/>
                  <a:gd name="T10" fmla="*/ 31441624 w 257"/>
                  <a:gd name="T11" fmla="*/ 241134538 h 237"/>
                  <a:gd name="T12" fmla="*/ 46777955 w 257"/>
                  <a:gd name="T13" fmla="*/ 285416513 h 237"/>
                  <a:gd name="T14" fmla="*/ 65832214 w 257"/>
                  <a:gd name="T15" fmla="*/ 326280702 h 237"/>
                  <a:gd name="T16" fmla="*/ 88566777 w 257"/>
                  <a:gd name="T17" fmla="*/ 360474461 h 237"/>
                  <a:gd name="T18" fmla="*/ 116633275 w 257"/>
                  <a:gd name="T19" fmla="*/ 393041430 h 237"/>
                  <a:gd name="T20" fmla="*/ 149477495 w 257"/>
                  <a:gd name="T21" fmla="*/ 420958932 h 237"/>
                  <a:gd name="T22" fmla="*/ 184709366 w 257"/>
                  <a:gd name="T23" fmla="*/ 443619946 h 237"/>
                  <a:gd name="T24" fmla="*/ 228047995 w 257"/>
                  <a:gd name="T25" fmla="*/ 461615637 h 237"/>
                  <a:gd name="T26" fmla="*/ 274980414 w 257"/>
                  <a:gd name="T27" fmla="*/ 473330720 h 237"/>
                  <a:gd name="T28" fmla="*/ 327547516 w 257"/>
                  <a:gd name="T29" fmla="*/ 479801381 h 237"/>
                  <a:gd name="T30" fmla="*/ 382904222 w 257"/>
                  <a:gd name="T31" fmla="*/ 477857406 h 237"/>
                  <a:gd name="T32" fmla="*/ 447323069 w 257"/>
                  <a:gd name="T33" fmla="*/ 469716842 h 237"/>
                  <a:gd name="T34" fmla="*/ 389909345 w 257"/>
                  <a:gd name="T35" fmla="*/ 459606057 h 237"/>
                  <a:gd name="T36" fmla="*/ 339118404 w 257"/>
                  <a:gd name="T37" fmla="*/ 445553438 h 237"/>
                  <a:gd name="T38" fmla="*/ 296131718 w 257"/>
                  <a:gd name="T39" fmla="*/ 429023222 h 237"/>
                  <a:gd name="T40" fmla="*/ 257689909 w 257"/>
                  <a:gd name="T41" fmla="*/ 412868515 h 237"/>
                  <a:gd name="T42" fmla="*/ 222484831 w 257"/>
                  <a:gd name="T43" fmla="*/ 390386396 h 237"/>
                  <a:gd name="T44" fmla="*/ 195066660 w 257"/>
                  <a:gd name="T45" fmla="*/ 368624598 h 237"/>
                  <a:gd name="T46" fmla="*/ 169130438 w 257"/>
                  <a:gd name="T47" fmla="*/ 342263587 h 237"/>
                  <a:gd name="T48" fmla="*/ 146265347 w 257"/>
                  <a:gd name="T49" fmla="*/ 313340264 h 237"/>
                  <a:gd name="T50" fmla="*/ 125210022 w 257"/>
                  <a:gd name="T51" fmla="*/ 285416513 h 237"/>
                  <a:gd name="T52" fmla="*/ 106507075 w 257"/>
                  <a:gd name="T53" fmla="*/ 252849436 h 237"/>
                  <a:gd name="T54" fmla="*/ 90910814 w 257"/>
                  <a:gd name="T55" fmla="*/ 216867399 h 237"/>
                  <a:gd name="T56" fmla="*/ 75067828 w 257"/>
                  <a:gd name="T57" fmla="*/ 177823007 h 237"/>
                  <a:gd name="T58" fmla="*/ 57127226 w 257"/>
                  <a:gd name="T59" fmla="*/ 139852434 h 237"/>
                  <a:gd name="T60" fmla="*/ 39862805 w 257"/>
                  <a:gd name="T61" fmla="*/ 94855969 h 237"/>
                  <a:gd name="T62" fmla="*/ 21054176 w 257"/>
                  <a:gd name="T63" fmla="*/ 4875740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47700166 w 124"/>
                  <a:gd name="T1" fmla="*/ 0 h 110"/>
                  <a:gd name="T2" fmla="*/ 238020274 w 124"/>
                  <a:gd name="T3" fmla="*/ 262469177 h 110"/>
                  <a:gd name="T4" fmla="*/ 230328476 w 124"/>
                  <a:gd name="T5" fmla="*/ 260332900 h 110"/>
                  <a:gd name="T6" fmla="*/ 205342667 w 124"/>
                  <a:gd name="T7" fmla="*/ 256153933 h 110"/>
                  <a:gd name="T8" fmla="*/ 171066213 w 124"/>
                  <a:gd name="T9" fmla="*/ 246238715 h 110"/>
                  <a:gd name="T10" fmla="*/ 130841982 w 124"/>
                  <a:gd name="T11" fmla="*/ 241038599 h 110"/>
                  <a:gd name="T12" fmla="*/ 86919211 w 124"/>
                  <a:gd name="T13" fmla="*/ 236626070 h 110"/>
                  <a:gd name="T14" fmla="*/ 48022025 w 124"/>
                  <a:gd name="T15" fmla="*/ 239120927 h 110"/>
                  <a:gd name="T16" fmla="*/ 17418053 w 124"/>
                  <a:gd name="T17" fmla="*/ 248572908 h 110"/>
                  <a:gd name="T18" fmla="*/ 0 w 124"/>
                  <a:gd name="T19" fmla="*/ 268115141 h 110"/>
                  <a:gd name="T20" fmla="*/ 7797251 w 124"/>
                  <a:gd name="T21" fmla="*/ 239120927 h 110"/>
                  <a:gd name="T22" fmla="*/ 15345816 w 124"/>
                  <a:gd name="T23" fmla="*/ 216290898 h 110"/>
                  <a:gd name="T24" fmla="*/ 30836610 w 124"/>
                  <a:gd name="T25" fmla="*/ 200059202 h 110"/>
                  <a:gd name="T26" fmla="*/ 48022025 w 124"/>
                  <a:gd name="T27" fmla="*/ 184947267 h 110"/>
                  <a:gd name="T28" fmla="*/ 68885008 w 124"/>
                  <a:gd name="T29" fmla="*/ 175280136 h 110"/>
                  <a:gd name="T30" fmla="*/ 90381966 w 124"/>
                  <a:gd name="T31" fmla="*/ 172987530 h 110"/>
                  <a:gd name="T32" fmla="*/ 113420074 w 124"/>
                  <a:gd name="T33" fmla="*/ 172987530 h 110"/>
                  <a:gd name="T34" fmla="*/ 138388606 w 124"/>
                  <a:gd name="T35" fmla="*/ 180563663 h 110"/>
                  <a:gd name="T36" fmla="*/ 139951216 w 124"/>
                  <a:gd name="T37" fmla="*/ 172987530 h 110"/>
                  <a:gd name="T38" fmla="*/ 133772061 w 124"/>
                  <a:gd name="T39" fmla="*/ 136434916 h 110"/>
                  <a:gd name="T40" fmla="*/ 128768409 w 124"/>
                  <a:gd name="T41" fmla="*/ 92561734 h 110"/>
                  <a:gd name="T42" fmla="*/ 124600176 w 124"/>
                  <a:gd name="T43" fmla="*/ 73250523 h 110"/>
                  <a:gd name="T44" fmla="*/ 121217447 w 124"/>
                  <a:gd name="T45" fmla="*/ 73250523 h 110"/>
                  <a:gd name="T46" fmla="*/ 116910770 w 124"/>
                  <a:gd name="T47" fmla="*/ 70757160 h 110"/>
                  <a:gd name="T48" fmla="*/ 113420074 w 124"/>
                  <a:gd name="T49" fmla="*/ 63625410 h 110"/>
                  <a:gd name="T50" fmla="*/ 109116003 w 124"/>
                  <a:gd name="T51" fmla="*/ 56005743 h 110"/>
                  <a:gd name="T52" fmla="*/ 109116003 w 124"/>
                  <a:gd name="T53" fmla="*/ 46179504 h 110"/>
                  <a:gd name="T54" fmla="*/ 113420074 w 124"/>
                  <a:gd name="T55" fmla="*/ 34207346 h 110"/>
                  <a:gd name="T56" fmla="*/ 126142177 w 124"/>
                  <a:gd name="T57" fmla="*/ 19584502 h 110"/>
                  <a:gd name="T58" fmla="*/ 14770016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0578430 w 109"/>
                  <a:gd name="T3" fmla="*/ 1438224 h 156"/>
                  <a:gd name="T4" fmla="*/ 38132481 w 109"/>
                  <a:gd name="T5" fmla="*/ 8554495 h 156"/>
                  <a:gd name="T6" fmla="*/ 79325653 w 109"/>
                  <a:gd name="T7" fmla="*/ 21476822 h 156"/>
                  <a:gd name="T8" fmla="*/ 123840310 w 109"/>
                  <a:gd name="T9" fmla="*/ 42325699 h 156"/>
                  <a:gd name="T10" fmla="*/ 166775081 w 109"/>
                  <a:gd name="T11" fmla="*/ 78316069 h 156"/>
                  <a:gd name="T12" fmla="*/ 206171508 w 109"/>
                  <a:gd name="T13" fmla="*/ 126093590 h 156"/>
                  <a:gd name="T14" fmla="*/ 230014508 w 109"/>
                  <a:gd name="T15" fmla="*/ 191851524 h 156"/>
                  <a:gd name="T16" fmla="*/ 233797123 w 109"/>
                  <a:gd name="T17" fmla="*/ 277219799 h 156"/>
                  <a:gd name="T18" fmla="*/ 224896255 w 109"/>
                  <a:gd name="T19" fmla="*/ 277219799 h 156"/>
                  <a:gd name="T20" fmla="*/ 212634992 w 109"/>
                  <a:gd name="T21" fmla="*/ 277219799 h 156"/>
                  <a:gd name="T22" fmla="*/ 199452470 w 109"/>
                  <a:gd name="T23" fmla="*/ 277219799 h 156"/>
                  <a:gd name="T24" fmla="*/ 187112490 w 109"/>
                  <a:gd name="T25" fmla="*/ 274025506 h 156"/>
                  <a:gd name="T26" fmla="*/ 173581432 w 109"/>
                  <a:gd name="T27" fmla="*/ 271547281 h 156"/>
                  <a:gd name="T28" fmla="*/ 158295772 w 109"/>
                  <a:gd name="T29" fmla="*/ 266910096 h 156"/>
                  <a:gd name="T30" fmla="*/ 141219940 w 109"/>
                  <a:gd name="T31" fmla="*/ 257842045 h 156"/>
                  <a:gd name="T32" fmla="*/ 123840310 w 109"/>
                  <a:gd name="T33" fmla="*/ 246734254 h 156"/>
                  <a:gd name="T34" fmla="*/ 113327690 w 109"/>
                  <a:gd name="T35" fmla="*/ 223806968 h 156"/>
                  <a:gd name="T36" fmla="*/ 113327690 w 109"/>
                  <a:gd name="T37" fmla="*/ 197135558 h 156"/>
                  <a:gd name="T38" fmla="*/ 120126818 w 109"/>
                  <a:gd name="T39" fmla="*/ 171035646 h 156"/>
                  <a:gd name="T40" fmla="*/ 126868442 w 109"/>
                  <a:gd name="T41" fmla="*/ 142281026 h 156"/>
                  <a:gd name="T42" fmla="*/ 120126818 w 109"/>
                  <a:gd name="T43" fmla="*/ 110264998 h 156"/>
                  <a:gd name="T44" fmla="*/ 103090046 w 109"/>
                  <a:gd name="T45" fmla="*/ 76892106 h 156"/>
                  <a:gd name="T46" fmla="*/ 66600483 w 109"/>
                  <a:gd name="T47" fmla="*/ 404899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1884612 w 46"/>
                  <a:gd name="T1" fmla="*/ 0 h 94"/>
                  <a:gd name="T2" fmla="*/ 40300853 w 46"/>
                  <a:gd name="T3" fmla="*/ 66761653 h 94"/>
                  <a:gd name="T4" fmla="*/ 30340397 w 46"/>
                  <a:gd name="T5" fmla="*/ 109581195 h 94"/>
                  <a:gd name="T6" fmla="*/ 22302133 w 46"/>
                  <a:gd name="T7" fmla="*/ 139417477 h 94"/>
                  <a:gd name="T8" fmla="*/ 0 w 46"/>
                  <a:gd name="T9" fmla="*/ 165893654 h 94"/>
                  <a:gd name="T10" fmla="*/ 23905391 w 46"/>
                  <a:gd name="T11" fmla="*/ 155415006 h 94"/>
                  <a:gd name="T12" fmla="*/ 46347788 w 46"/>
                  <a:gd name="T13" fmla="*/ 141196049 h 94"/>
                  <a:gd name="T14" fmla="*/ 64346203 w 46"/>
                  <a:gd name="T15" fmla="*/ 121305083 h 94"/>
                  <a:gd name="T16" fmla="*/ 80591851 w 46"/>
                  <a:gd name="T17" fmla="*/ 100560528 h 94"/>
                  <a:gd name="T18" fmla="*/ 90238867 w 46"/>
                  <a:gd name="T19" fmla="*/ 77797958 h 94"/>
                  <a:gd name="T20" fmla="*/ 92219328 w 46"/>
                  <a:gd name="T21" fmla="*/ 53087848 h 94"/>
                  <a:gd name="T22" fmla="*/ 83782466 w 46"/>
                  <a:gd name="T23" fmla="*/ 25964241 h 94"/>
                  <a:gd name="T24" fmla="*/ 61884612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421907 w 54"/>
                  <a:gd name="T3" fmla="*/ 2125537 h 40"/>
                  <a:gd name="T4" fmla="*/ 10181156 w 54"/>
                  <a:gd name="T5" fmla="*/ 6906146 h 40"/>
                  <a:gd name="T6" fmla="*/ 22624791 w 54"/>
                  <a:gd name="T7" fmla="*/ 17657964 h 40"/>
                  <a:gd name="T8" fmla="*/ 36736449 w 54"/>
                  <a:gd name="T9" fmla="*/ 26246259 h 40"/>
                  <a:gd name="T10" fmla="*/ 50277313 w 54"/>
                  <a:gd name="T11" fmla="*/ 33146334 h 40"/>
                  <a:gd name="T12" fmla="*/ 66162504 w 54"/>
                  <a:gd name="T13" fmla="*/ 37237082 h 40"/>
                  <a:gd name="T14" fmla="*/ 80213353 w 54"/>
                  <a:gd name="T15" fmla="*/ 39730419 h 40"/>
                  <a:gd name="T16" fmla="*/ 94395467 w 54"/>
                  <a:gd name="T17" fmla="*/ 34962365 h 40"/>
                  <a:gd name="T18" fmla="*/ 92588820 w 54"/>
                  <a:gd name="T19" fmla="*/ 54475189 h 40"/>
                  <a:gd name="T20" fmla="*/ 87367120 w 54"/>
                  <a:gd name="T21" fmla="*/ 72118492 h 40"/>
                  <a:gd name="T22" fmla="*/ 77056376 w 54"/>
                  <a:gd name="T23" fmla="*/ 83783435 h 40"/>
                  <a:gd name="T24" fmla="*/ 64336000 w 54"/>
                  <a:gd name="T25" fmla="*/ 87603577 h 40"/>
                  <a:gd name="T26" fmla="*/ 48861916 w 54"/>
                  <a:gd name="T27" fmla="*/ 85568643 h 40"/>
                  <a:gd name="T28" fmla="*/ 32938784 w 54"/>
                  <a:gd name="T29" fmla="*/ 69963507 h 40"/>
                  <a:gd name="T30" fmla="*/ 17347916 w 54"/>
                  <a:gd name="T31" fmla="*/ 4356842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9680131 w 149"/>
                  <a:gd name="T3" fmla="*/ 1517994691 h 704"/>
                  <a:gd name="T4" fmla="*/ 26156194 w 149"/>
                  <a:gd name="T5" fmla="*/ 2147483646 h 704"/>
                  <a:gd name="T6" fmla="*/ 45841469 w 149"/>
                  <a:gd name="T7" fmla="*/ 2147483646 h 704"/>
                  <a:gd name="T8" fmla="*/ 67654226 w 149"/>
                  <a:gd name="T9" fmla="*/ 2147483646 h 704"/>
                  <a:gd name="T10" fmla="*/ 94900751 w 149"/>
                  <a:gd name="T11" fmla="*/ 2147483646 h 704"/>
                  <a:gd name="T12" fmla="*/ 120322248 w 149"/>
                  <a:gd name="T13" fmla="*/ 2147483646 h 704"/>
                  <a:gd name="T14" fmla="*/ 144837534 w 149"/>
                  <a:gd name="T15" fmla="*/ 2147483646 h 704"/>
                  <a:gd name="T16" fmla="*/ 163906066 w 149"/>
                  <a:gd name="T17" fmla="*/ 2147483646 h 704"/>
                  <a:gd name="T18" fmla="*/ 183994195 w 149"/>
                  <a:gd name="T19" fmla="*/ 2147483646 h 704"/>
                  <a:gd name="T20" fmla="*/ 197321050 w 149"/>
                  <a:gd name="T21" fmla="*/ 2147483646 h 704"/>
                  <a:gd name="T22" fmla="*/ 204165569 w 149"/>
                  <a:gd name="T23" fmla="*/ 2147483646 h 704"/>
                  <a:gd name="T24" fmla="*/ 207158056 w 149"/>
                  <a:gd name="T25" fmla="*/ 2147483646 h 704"/>
                  <a:gd name="T26" fmla="*/ 197321050 w 149"/>
                  <a:gd name="T27" fmla="*/ 2147483646 h 704"/>
                  <a:gd name="T28" fmla="*/ 179019397 w 149"/>
                  <a:gd name="T29" fmla="*/ 2147483646 h 704"/>
                  <a:gd name="T30" fmla="*/ 151464831 w 149"/>
                  <a:gd name="T31" fmla="*/ 2147483646 h 704"/>
                  <a:gd name="T32" fmla="*/ 109863447 w 149"/>
                  <a:gd name="T33" fmla="*/ 2147483646 h 704"/>
                  <a:gd name="T34" fmla="*/ 63671894 w 149"/>
                  <a:gd name="T35" fmla="*/ 2147483646 h 704"/>
                  <a:gd name="T36" fmla="*/ 34765956 w 149"/>
                  <a:gd name="T37" fmla="*/ 2147483646 h 704"/>
                  <a:gd name="T38" fmla="*/ 16478477 w 149"/>
                  <a:gd name="T39" fmla="*/ 2147483646 h 704"/>
                  <a:gd name="T40" fmla="*/ 9680131 w 149"/>
                  <a:gd name="T41" fmla="*/ 2147483646 h 704"/>
                  <a:gd name="T42" fmla="*/ 9680131 w 149"/>
                  <a:gd name="T43" fmla="*/ 2147483646 h 704"/>
                  <a:gd name="T44" fmla="*/ 13451281 w 149"/>
                  <a:gd name="T45" fmla="*/ 2147483646 h 704"/>
                  <a:gd name="T46" fmla="*/ 20145293 w 149"/>
                  <a:gd name="T47" fmla="*/ 2147483646 h 704"/>
                  <a:gd name="T48" fmla="*/ 23163869 w 149"/>
                  <a:gd name="T49" fmla="*/ 2147483646 h 704"/>
                  <a:gd name="T50" fmla="*/ 67654226 w 149"/>
                  <a:gd name="T51" fmla="*/ 2147483646 h 704"/>
                  <a:gd name="T52" fmla="*/ 63671894 w 149"/>
                  <a:gd name="T53" fmla="*/ 2147483646 h 704"/>
                  <a:gd name="T54" fmla="*/ 59296920 w 149"/>
                  <a:gd name="T55" fmla="*/ 2147483646 h 704"/>
                  <a:gd name="T56" fmla="*/ 54327318 w 149"/>
                  <a:gd name="T57" fmla="*/ 2147483646 h 704"/>
                  <a:gd name="T58" fmla="*/ 57929826 w 149"/>
                  <a:gd name="T59" fmla="*/ 2147483646 h 704"/>
                  <a:gd name="T60" fmla="*/ 67654226 w 149"/>
                  <a:gd name="T61" fmla="*/ 2147483646 h 704"/>
                  <a:gd name="T62" fmla="*/ 94900751 w 149"/>
                  <a:gd name="T63" fmla="*/ 2147483646 h 704"/>
                  <a:gd name="T64" fmla="*/ 141018289 w 149"/>
                  <a:gd name="T65" fmla="*/ 2147483646 h 704"/>
                  <a:gd name="T66" fmla="*/ 212158646 w 149"/>
                  <a:gd name="T67" fmla="*/ 2147483646 h 704"/>
                  <a:gd name="T68" fmla="*/ 235322034 w 149"/>
                  <a:gd name="T69" fmla="*/ 2147483646 h 704"/>
                  <a:gd name="T70" fmla="*/ 245020812 w 149"/>
                  <a:gd name="T71" fmla="*/ 2147483646 h 704"/>
                  <a:gd name="T72" fmla="*/ 236969676 w 149"/>
                  <a:gd name="T73" fmla="*/ 2147483646 h 704"/>
                  <a:gd name="T74" fmla="*/ 215152441 w 149"/>
                  <a:gd name="T75" fmla="*/ 2147483646 h 704"/>
                  <a:gd name="T76" fmla="*/ 179019397 w 149"/>
                  <a:gd name="T77" fmla="*/ 2147483646 h 704"/>
                  <a:gd name="T78" fmla="*/ 132691651 w 149"/>
                  <a:gd name="T79" fmla="*/ 2147483646 h 704"/>
                  <a:gd name="T80" fmla="*/ 72000651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616531300 w 128"/>
                <a:gd name="T1" fmla="*/ 0 h 217"/>
                <a:gd name="T2" fmla="*/ 1808468756 w 128"/>
                <a:gd name="T3" fmla="*/ 2147483646 h 217"/>
                <a:gd name="T4" fmla="*/ 1978735009 w 128"/>
                <a:gd name="T5" fmla="*/ 2147483646 h 217"/>
                <a:gd name="T6" fmla="*/ 2113610641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1997736132 w 128"/>
                <a:gd name="T13" fmla="*/ 2147483646 h 217"/>
                <a:gd name="T14" fmla="*/ 1616531300 w 128"/>
                <a:gd name="T15" fmla="*/ 2147483646 h 217"/>
                <a:gd name="T16" fmla="*/ 1029391885 w 128"/>
                <a:gd name="T17" fmla="*/ 2147483646 h 217"/>
                <a:gd name="T18" fmla="*/ 846554707 w 128"/>
                <a:gd name="T19" fmla="*/ 2147483646 h 217"/>
                <a:gd name="T20" fmla="*/ 654613878 w 128"/>
                <a:gd name="T21" fmla="*/ 2147483646 h 217"/>
                <a:gd name="T22" fmla="*/ 450869465 w 128"/>
                <a:gd name="T23" fmla="*/ 2147483646 h 217"/>
                <a:gd name="T24" fmla="*/ 273064743 w 128"/>
                <a:gd name="T25" fmla="*/ 2147483646 h 217"/>
                <a:gd name="T26" fmla="*/ 134921602 w 128"/>
                <a:gd name="T27" fmla="*/ 2147483646 h 217"/>
                <a:gd name="T28" fmla="*/ 35136778 w 128"/>
                <a:gd name="T29" fmla="*/ 2147483646 h 217"/>
                <a:gd name="T30" fmla="*/ 0 w 128"/>
                <a:gd name="T31" fmla="*/ 2147483646 h 217"/>
                <a:gd name="T32" fmla="*/ 21188313 w 128"/>
                <a:gd name="T33" fmla="*/ 2147483646 h 217"/>
                <a:gd name="T34" fmla="*/ 223741754 w 128"/>
                <a:gd name="T35" fmla="*/ 2147483646 h 217"/>
                <a:gd name="T36" fmla="*/ 497134084 w 128"/>
                <a:gd name="T37" fmla="*/ 2147483646 h 217"/>
                <a:gd name="T38" fmla="*/ 791672523 w 128"/>
                <a:gd name="T39" fmla="*/ 2147483646 h 217"/>
                <a:gd name="T40" fmla="*/ 1084261654 w 128"/>
                <a:gd name="T41" fmla="*/ 2147483646 h 217"/>
                <a:gd name="T42" fmla="*/ 1357150304 w 128"/>
                <a:gd name="T43" fmla="*/ 2147483646 h 217"/>
                <a:gd name="T44" fmla="*/ 1568212870 w 128"/>
                <a:gd name="T45" fmla="*/ 2147483646 h 217"/>
                <a:gd name="T46" fmla="*/ 1670011891 w 128"/>
                <a:gd name="T47" fmla="*/ 2147483646 h 217"/>
                <a:gd name="T48" fmla="*/ 16165313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1335468289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1549681956 w 29"/>
                <a:gd name="T9" fmla="*/ 2147483646 h 77"/>
                <a:gd name="T10" fmla="*/ 387420489 w 29"/>
                <a:gd name="T11" fmla="*/ 2147483646 h 77"/>
                <a:gd name="T12" fmla="*/ 0 w 29"/>
                <a:gd name="T13" fmla="*/ 2147483646 h 77"/>
                <a:gd name="T14" fmla="*/ 1162261467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2418885 h 237"/>
                <a:gd name="T4" fmla="*/ 124497468 w 257"/>
                <a:gd name="T5" fmla="*/ 738479854 h 237"/>
                <a:gd name="T6" fmla="*/ 247324902 w 257"/>
                <a:gd name="T7" fmla="*/ 1108969142 h 237"/>
                <a:gd name="T8" fmla="*/ 455344569 w 257"/>
                <a:gd name="T9" fmla="*/ 1446755419 h 237"/>
                <a:gd name="T10" fmla="*/ 751244498 w 257"/>
                <a:gd name="T11" fmla="*/ 1760698499 h 237"/>
                <a:gd name="T12" fmla="*/ 1128205363 w 257"/>
                <a:gd name="T13" fmla="*/ 2083426141 h 237"/>
                <a:gd name="T14" fmla="*/ 1582608922 w 257"/>
                <a:gd name="T15" fmla="*/ 2147483646 h 237"/>
                <a:gd name="T16" fmla="*/ 2115948113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083426141 h 237"/>
                <a:gd name="T52" fmla="*/ 2147483646 w 257"/>
                <a:gd name="T53" fmla="*/ 1847757609 h 237"/>
                <a:gd name="T54" fmla="*/ 2147483646 w 257"/>
                <a:gd name="T55" fmla="*/ 1583536476 h 237"/>
                <a:gd name="T56" fmla="*/ 1783941593 w 257"/>
                <a:gd name="T57" fmla="*/ 1297893768 h 237"/>
                <a:gd name="T58" fmla="*/ 1364762393 w 257"/>
                <a:gd name="T59" fmla="*/ 1021592401 h 237"/>
                <a:gd name="T60" fmla="*/ 956716979 w 257"/>
                <a:gd name="T61" fmla="*/ 696157294 h 237"/>
                <a:gd name="T62" fmla="*/ 501375163 w 257"/>
                <a:gd name="T63" fmla="*/ 35355001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1911465607 h 110"/>
                <a:gd name="T4" fmla="*/ 2147483646 w 124"/>
                <a:gd name="T5" fmla="*/ 1889334171 h 110"/>
                <a:gd name="T6" fmla="*/ 2147483646 w 124"/>
                <a:gd name="T7" fmla="*/ 1855510431 h 110"/>
                <a:gd name="T8" fmla="*/ 2147483646 w 124"/>
                <a:gd name="T9" fmla="*/ 1783973980 h 110"/>
                <a:gd name="T10" fmla="*/ 2147483646 w 124"/>
                <a:gd name="T11" fmla="*/ 1750148158 h 110"/>
                <a:gd name="T12" fmla="*/ 2019428682 w 124"/>
                <a:gd name="T13" fmla="*/ 1714091245 h 110"/>
                <a:gd name="T14" fmla="*/ 1127223836 w 124"/>
                <a:gd name="T15" fmla="*/ 1737114320 h 110"/>
                <a:gd name="T16" fmla="*/ 404117412 w 124"/>
                <a:gd name="T17" fmla="*/ 1806101997 h 110"/>
                <a:gd name="T18" fmla="*/ 0 w 124"/>
                <a:gd name="T19" fmla="*/ 1947519128 h 110"/>
                <a:gd name="T20" fmla="*/ 183389958 w 124"/>
                <a:gd name="T21" fmla="*/ 1737114320 h 110"/>
                <a:gd name="T22" fmla="*/ 355019708 w 124"/>
                <a:gd name="T23" fmla="*/ 1575802083 h 110"/>
                <a:gd name="T24" fmla="*/ 720454310 w 124"/>
                <a:gd name="T25" fmla="*/ 1448840709 h 110"/>
                <a:gd name="T26" fmla="*/ 1127223836 w 124"/>
                <a:gd name="T27" fmla="*/ 1343340894 h 110"/>
                <a:gd name="T28" fmla="*/ 1615277906 w 124"/>
                <a:gd name="T29" fmla="*/ 1274542577 h 110"/>
                <a:gd name="T30" fmla="*/ 2107786235 w 124"/>
                <a:gd name="T31" fmla="*/ 1251552629 h 110"/>
                <a:gd name="T32" fmla="*/ 2147483646 w 124"/>
                <a:gd name="T33" fmla="*/ 1251552629 h 110"/>
                <a:gd name="T34" fmla="*/ 2147483646 w 124"/>
                <a:gd name="T35" fmla="*/ 1309516945 h 110"/>
                <a:gd name="T36" fmla="*/ 2147483646 w 124"/>
                <a:gd name="T37" fmla="*/ 1251552629 h 110"/>
                <a:gd name="T38" fmla="*/ 2147483646 w 124"/>
                <a:gd name="T39" fmla="*/ 993952572 h 110"/>
                <a:gd name="T40" fmla="*/ 2147483646 w 124"/>
                <a:gd name="T41" fmla="*/ 672946821 h 110"/>
                <a:gd name="T42" fmla="*/ 2147483646 w 124"/>
                <a:gd name="T43" fmla="*/ 531537764 h 110"/>
                <a:gd name="T44" fmla="*/ 2147483646 w 124"/>
                <a:gd name="T45" fmla="*/ 531537764 h 110"/>
                <a:gd name="T46" fmla="*/ 2147483646 w 124"/>
                <a:gd name="T47" fmla="*/ 509611068 h 110"/>
                <a:gd name="T48" fmla="*/ 2147483646 w 124"/>
                <a:gd name="T49" fmla="*/ 462764494 h 110"/>
                <a:gd name="T50" fmla="*/ 2147483646 w 124"/>
                <a:gd name="T51" fmla="*/ 407691635 h 110"/>
                <a:gd name="T52" fmla="*/ 2147483646 w 124"/>
                <a:gd name="T53" fmla="*/ 335260585 h 110"/>
                <a:gd name="T54" fmla="*/ 2147483646 w 124"/>
                <a:gd name="T55" fmla="*/ 243333969 h 110"/>
                <a:gd name="T56" fmla="*/ 2147483646 w 124"/>
                <a:gd name="T57" fmla="*/ 141364547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16629700 w 46"/>
                <a:gd name="T1" fmla="*/ 0 h 94"/>
                <a:gd name="T2" fmla="*/ 970507905 w 46"/>
                <a:gd name="T3" fmla="*/ 473612425 h 94"/>
                <a:gd name="T4" fmla="*/ 730864444 w 46"/>
                <a:gd name="T5" fmla="*/ 775773044 h 94"/>
                <a:gd name="T6" fmla="*/ 534066976 w 46"/>
                <a:gd name="T7" fmla="*/ 987242191 h 94"/>
                <a:gd name="T8" fmla="*/ 0 w 46"/>
                <a:gd name="T9" fmla="*/ 1173954202 h 94"/>
                <a:gd name="T10" fmla="*/ 587277471 w 46"/>
                <a:gd name="T11" fmla="*/ 1096974820 h 94"/>
                <a:gd name="T12" fmla="*/ 1133788531 w 46"/>
                <a:gd name="T13" fmla="*/ 997136275 h 94"/>
                <a:gd name="T14" fmla="*/ 1570328890 w 46"/>
                <a:gd name="T15" fmla="*/ 860981496 h 94"/>
                <a:gd name="T16" fmla="*/ 1954267970 w 46"/>
                <a:gd name="T17" fmla="*/ 711280575 h 94"/>
                <a:gd name="T18" fmla="*/ 2147483646 w 46"/>
                <a:gd name="T19" fmla="*/ 548051639 h 94"/>
                <a:gd name="T20" fmla="*/ 2147483646 w 46"/>
                <a:gd name="T21" fmla="*/ 371873654 h 94"/>
                <a:gd name="T22" fmla="*/ 2043261387 w 46"/>
                <a:gd name="T23" fmla="*/ 186666141 h 94"/>
                <a:gd name="T24" fmla="*/ 151662970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31149802 w 149"/>
                <a:gd name="T3" fmla="*/ 2147483646 h 704"/>
                <a:gd name="T4" fmla="*/ 609676995 w 149"/>
                <a:gd name="T5" fmla="*/ 2147483646 h 704"/>
                <a:gd name="T6" fmla="*/ 1069606807 w 149"/>
                <a:gd name="T7" fmla="*/ 2147483646 h 704"/>
                <a:gd name="T8" fmla="*/ 1563831814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1491410871 w 149"/>
                <a:gd name="T35" fmla="*/ 2147483646 h 704"/>
                <a:gd name="T36" fmla="*/ 795000721 w 149"/>
                <a:gd name="T37" fmla="*/ 2147483646 h 704"/>
                <a:gd name="T38" fmla="*/ 378520224 w 149"/>
                <a:gd name="T39" fmla="*/ 2147483646 h 704"/>
                <a:gd name="T40" fmla="*/ 231149802 w 149"/>
                <a:gd name="T41" fmla="*/ 2147483646 h 704"/>
                <a:gd name="T42" fmla="*/ 231149802 w 149"/>
                <a:gd name="T43" fmla="*/ 2147483646 h 704"/>
                <a:gd name="T44" fmla="*/ 301412487 w 149"/>
                <a:gd name="T45" fmla="*/ 2147483646 h 704"/>
                <a:gd name="T46" fmla="*/ 462296522 w 149"/>
                <a:gd name="T47" fmla="*/ 2147483646 h 704"/>
                <a:gd name="T48" fmla="*/ 536440906 w 149"/>
                <a:gd name="T49" fmla="*/ 2147483646 h 704"/>
                <a:gd name="T50" fmla="*/ 1563831814 w 149"/>
                <a:gd name="T51" fmla="*/ 2147483646 h 704"/>
                <a:gd name="T52" fmla="*/ 1491410871 w 149"/>
                <a:gd name="T53" fmla="*/ 2147483646 h 704"/>
                <a:gd name="T54" fmla="*/ 1376924572 w 149"/>
                <a:gd name="T55" fmla="*/ 2147483646 h 704"/>
                <a:gd name="T56" fmla="*/ 1256401891 w 149"/>
                <a:gd name="T57" fmla="*/ 2147483646 h 704"/>
                <a:gd name="T58" fmla="*/ 1333640177 w 149"/>
                <a:gd name="T59" fmla="*/ 2147483646 h 704"/>
                <a:gd name="T60" fmla="*/ 1563831814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1678941593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71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71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89FDB8-6E30-4D12-A05A-E1825978B92F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CBE76C-43AA-4AD3-BF57-CD9DE34C9CF6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5A92BD-61E4-477C-8C56-564E76B1A4C0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4315A3-C193-4321-A367-73E7553113E0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4B5F3C-AFA0-4C36-A247-57557B0711DB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CC524C-DCC5-4A5A-B21D-8C8EF134A875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6DF9D1-6F61-4388-A950-D01B84FE3077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E7EE3A-895D-42BE-9486-D8350E2BFB4D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C08FE1-8D20-45C2-846E-33AAEAEBC3F3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3D210-D750-40CB-B53D-4A16135260AF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5FC8E4-7B66-4D21-B440-6DE915C15379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AA8D-E40B-422B-96BF-3942E9CA1FD7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CF99D-5C90-4260-AC12-0DE98AA1E6E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164A-4043-49AA-9FD5-5A08936A2BCC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DA6CC-0AA0-44E6-BA52-47A595C8A95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/>
            </a:lvl1pPr>
            <a:lvl2pPr marL="609600" indent="0">
              <a:buNone/>
              <a:defRPr sz="2400"/>
            </a:lvl2pPr>
            <a:lvl3pPr marL="1219200" indent="0">
              <a:buNone/>
              <a:defRPr sz="2135"/>
            </a:lvl3pPr>
            <a:lvl4pPr marL="1828800" indent="0">
              <a:buNone/>
              <a:defRPr sz="1865"/>
            </a:lvl4pPr>
            <a:lvl5pPr marL="2438400" indent="0">
              <a:buNone/>
              <a:defRPr sz="1865"/>
            </a:lvl5pPr>
            <a:lvl6pPr marL="3048000" indent="0">
              <a:buNone/>
              <a:defRPr sz="1865"/>
            </a:lvl6pPr>
            <a:lvl7pPr marL="3657600" indent="0">
              <a:buNone/>
              <a:defRPr sz="1865"/>
            </a:lvl7pPr>
            <a:lvl8pPr marL="4267200" indent="0">
              <a:buNone/>
              <a:defRPr sz="1865"/>
            </a:lvl8pPr>
            <a:lvl9pPr marL="4876800" indent="0">
              <a:buNone/>
              <a:defRPr sz="18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0DA8-1FE4-456C-8BCC-AC20C1A020BD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2E37C-3BF6-4E9A-8A77-3216174220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B8C2-4030-40CD-BA2C-8607B4AED397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4A32-4DBF-4AF3-9C7E-F07251FC646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EDE-6DA0-4D00-A3F4-B856DDCE693B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ADD7-EA02-497E-919E-4E2FB15DA36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DBCB-658B-4B72-870C-7EA7F872FFBE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3458F-02B8-4A3A-B610-82EBD968D4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5586-2B80-445F-97F4-B85B5759BBB7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AA4A7-56D6-4EDA-A024-E49AC12CA80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4912-A193-44F8-9F1C-F6D499E6E23A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9BB4-81D4-41BB-9FDA-27CA4284AC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26EF-8D15-4459-A4DA-FEE028E898C0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F6E0E-39E2-4FBF-AA16-9A8A2132D7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060" indent="0">
              <a:buNone/>
              <a:defRPr sz="1100"/>
            </a:lvl4pPr>
            <a:lvl5pPr marL="1825625" indent="0">
              <a:buNone/>
              <a:defRPr sz="1100"/>
            </a:lvl5pPr>
            <a:lvl6pPr marL="2282190" indent="0">
              <a:buNone/>
              <a:defRPr sz="1100"/>
            </a:lvl6pPr>
            <a:lvl7pPr marL="2738755" indent="0">
              <a:buNone/>
              <a:defRPr sz="1100"/>
            </a:lvl7pPr>
            <a:lvl8pPr marL="3195320" indent="0">
              <a:buNone/>
              <a:defRPr sz="1100"/>
            </a:lvl8pPr>
            <a:lvl9pPr marL="365125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9304-C6AF-4252-84E0-AC682F95F23A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0A349-1310-4B8D-88DB-C6DC96A442E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842D-F7A0-40A0-9B7C-C2FE10594D94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1C142-36D5-4562-95B2-4C7EA1211B5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7D095A4-4BF5-4E32-B980-94D092B24E34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FB7A2E-DEEF-4BE0-BE3D-4B12DEEB67AF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82E609-FD5C-4AB1-AA27-13C9E3F691F3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0CBEFD3-EBA2-43D3-805D-BF865348A10D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B91F53D-F02A-4821-935B-9FED89F92C69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5D0CDFE-0972-4FB4-BFF5-4B7EBA6684EE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A93FFA9-BCCD-4FAB-B224-26D151F4D61D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6A760FB-BB55-4CF0-94F4-ACD792EB8DA2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060" indent="0">
              <a:buNone/>
              <a:defRPr sz="2000"/>
            </a:lvl4pPr>
            <a:lvl5pPr marL="1825625" indent="0">
              <a:buNone/>
              <a:defRPr sz="2000"/>
            </a:lvl5pPr>
            <a:lvl6pPr marL="2282190" indent="0">
              <a:buNone/>
              <a:defRPr sz="2000"/>
            </a:lvl6pPr>
            <a:lvl7pPr marL="2738755" indent="0">
              <a:buNone/>
              <a:defRPr sz="2000"/>
            </a:lvl7pPr>
            <a:lvl8pPr marL="3195320" indent="0">
              <a:buNone/>
              <a:defRPr sz="2000"/>
            </a:lvl8pPr>
            <a:lvl9pPr marL="365125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060" indent="0">
              <a:buNone/>
              <a:defRPr sz="1100"/>
            </a:lvl4pPr>
            <a:lvl5pPr marL="1825625" indent="0">
              <a:buNone/>
              <a:defRPr sz="1100"/>
            </a:lvl5pPr>
            <a:lvl6pPr marL="2282190" indent="0">
              <a:buNone/>
              <a:defRPr sz="1100"/>
            </a:lvl6pPr>
            <a:lvl7pPr marL="2738755" indent="0">
              <a:buNone/>
              <a:defRPr sz="1100"/>
            </a:lvl7pPr>
            <a:lvl8pPr marL="3195320" indent="0">
              <a:buNone/>
              <a:defRPr sz="1100"/>
            </a:lvl8pPr>
            <a:lvl9pPr marL="365125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t>2021/12/24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CD1762C-B24C-40AC-8F65-E4EF5E1B94C9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D2903E5-6595-49CF-AD23-8EB723657BA5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9139E7C-9543-4016-A82D-63557725FC75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85F6AA8-83AB-48CE-A86B-4BF376F8D3D4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7479294-5B96-4F23-9BDB-449FB9F7FBF0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3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4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5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3508 w 217"/>
                  <a:gd name="T1" fmla="*/ 154185 h 210"/>
                  <a:gd name="T2" fmla="*/ 26772 w 217"/>
                  <a:gd name="T3" fmla="*/ 145781 h 210"/>
                  <a:gd name="T4" fmla="*/ 19233 w 217"/>
                  <a:gd name="T5" fmla="*/ 133105 h 210"/>
                  <a:gd name="T6" fmla="*/ 11166 w 217"/>
                  <a:gd name="T7" fmla="*/ 116400 h 210"/>
                  <a:gd name="T8" fmla="*/ 3433 w 217"/>
                  <a:gd name="T9" fmla="*/ 99002 h 210"/>
                  <a:gd name="T10" fmla="*/ 0 w 217"/>
                  <a:gd name="T11" fmla="*/ 80112 h 210"/>
                  <a:gd name="T12" fmla="*/ 1 w 217"/>
                  <a:gd name="T13" fmla="*/ 59974 h 210"/>
                  <a:gd name="T14" fmla="*/ 6602 w 217"/>
                  <a:gd name="T15" fmla="*/ 41566 h 210"/>
                  <a:gd name="T16" fmla="*/ 19813 w 217"/>
                  <a:gd name="T17" fmla="*/ 26080 h 210"/>
                  <a:gd name="T18" fmla="*/ 33041 w 217"/>
                  <a:gd name="T19" fmla="*/ 16157 h 210"/>
                  <a:gd name="T20" fmla="*/ 43865 w 217"/>
                  <a:gd name="T21" fmla="*/ 8817 h 210"/>
                  <a:gd name="T22" fmla="*/ 52610 w 217"/>
                  <a:gd name="T23" fmla="*/ 4968 h 210"/>
                  <a:gd name="T24" fmla="*/ 59457 w 217"/>
                  <a:gd name="T25" fmla="*/ 3443 h 210"/>
                  <a:gd name="T26" fmla="*/ 64325 w 217"/>
                  <a:gd name="T27" fmla="*/ 3443 h 210"/>
                  <a:gd name="T28" fmla="*/ 75884 w 217"/>
                  <a:gd name="T29" fmla="*/ 0 h 210"/>
                  <a:gd name="T30" fmla="*/ 107868 w 217"/>
                  <a:gd name="T31" fmla="*/ 6111 h 210"/>
                  <a:gd name="T32" fmla="*/ 116776 w 217"/>
                  <a:gd name="T33" fmla="*/ 8817 h 210"/>
                  <a:gd name="T34" fmla="*/ 125545 w 217"/>
                  <a:gd name="T35" fmla="*/ 11198 h 210"/>
                  <a:gd name="T36" fmla="*/ 133067 w 217"/>
                  <a:gd name="T37" fmla="*/ 13778 h 210"/>
                  <a:gd name="T38" fmla="*/ 138786 w 217"/>
                  <a:gd name="T39" fmla="*/ 16932 h 210"/>
                  <a:gd name="T40" fmla="*/ 145040 w 217"/>
                  <a:gd name="T41" fmla="*/ 19880 h 210"/>
                  <a:gd name="T42" fmla="*/ 149960 w 217"/>
                  <a:gd name="T43" fmla="*/ 23312 h 210"/>
                  <a:gd name="T44" fmla="*/ 153826 w 217"/>
                  <a:gd name="T45" fmla="*/ 27797 h 210"/>
                  <a:gd name="T46" fmla="*/ 158349 w 217"/>
                  <a:gd name="T47" fmla="*/ 33225 h 210"/>
                  <a:gd name="T48" fmla="*/ 149960 w 217"/>
                  <a:gd name="T49" fmla="*/ 29729 h 210"/>
                  <a:gd name="T50" fmla="*/ 141927 w 217"/>
                  <a:gd name="T51" fmla="*/ 26485 h 210"/>
                  <a:gd name="T52" fmla="*/ 133828 w 217"/>
                  <a:gd name="T53" fmla="*/ 24430 h 210"/>
                  <a:gd name="T54" fmla="*/ 125545 w 217"/>
                  <a:gd name="T55" fmla="*/ 21724 h 210"/>
                  <a:gd name="T56" fmla="*/ 118957 w 217"/>
                  <a:gd name="T57" fmla="*/ 19880 h 210"/>
                  <a:gd name="T58" fmla="*/ 112074 w 217"/>
                  <a:gd name="T59" fmla="*/ 19265 h 210"/>
                  <a:gd name="T60" fmla="*/ 104140 w 217"/>
                  <a:gd name="T61" fmla="*/ 18075 h 210"/>
                  <a:gd name="T62" fmla="*/ 97565 w 217"/>
                  <a:gd name="T63" fmla="*/ 18075 h 210"/>
                  <a:gd name="T64" fmla="*/ 91262 w 217"/>
                  <a:gd name="T65" fmla="*/ 18075 h 210"/>
                  <a:gd name="T66" fmla="*/ 84664 w 217"/>
                  <a:gd name="T67" fmla="*/ 18356 h 210"/>
                  <a:gd name="T68" fmla="*/ 77901 w 217"/>
                  <a:gd name="T69" fmla="*/ 19880 h 210"/>
                  <a:gd name="T70" fmla="*/ 72199 w 217"/>
                  <a:gd name="T71" fmla="*/ 21530 h 210"/>
                  <a:gd name="T72" fmla="*/ 66383 w 217"/>
                  <a:gd name="T73" fmla="*/ 24430 h 210"/>
                  <a:gd name="T74" fmla="*/ 59544 w 217"/>
                  <a:gd name="T75" fmla="*/ 26485 h 210"/>
                  <a:gd name="T76" fmla="*/ 54008 w 217"/>
                  <a:gd name="T77" fmla="*/ 29948 h 210"/>
                  <a:gd name="T78" fmla="*/ 48332 w 217"/>
                  <a:gd name="T79" fmla="*/ 33636 h 210"/>
                  <a:gd name="T80" fmla="*/ 37993 w 217"/>
                  <a:gd name="T81" fmla="*/ 44822 h 210"/>
                  <a:gd name="T82" fmla="*/ 30918 w 217"/>
                  <a:gd name="T83" fmla="*/ 58619 h 210"/>
                  <a:gd name="T84" fmla="*/ 26772 w 217"/>
                  <a:gd name="T85" fmla="*/ 75769 h 210"/>
                  <a:gd name="T86" fmla="*/ 25287 w 217"/>
                  <a:gd name="T87" fmla="*/ 92637 h 210"/>
                  <a:gd name="T88" fmla="*/ 25287 w 217"/>
                  <a:gd name="T89" fmla="*/ 111380 h 210"/>
                  <a:gd name="T90" fmla="*/ 27742 w 217"/>
                  <a:gd name="T91" fmla="*/ 127579 h 210"/>
                  <a:gd name="T92" fmla="*/ 29862 w 217"/>
                  <a:gd name="T93" fmla="*/ 142461 h 210"/>
                  <a:gd name="T94" fmla="*/ 33508 w 217"/>
                  <a:gd name="T95" fmla="*/ 1541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76834 w 182"/>
                  <a:gd name="T1" fmla="*/ 0 h 213"/>
                  <a:gd name="T2" fmla="*/ 78878 w 182"/>
                  <a:gd name="T3" fmla="*/ 1541 h 213"/>
                  <a:gd name="T4" fmla="*/ 83293 w 182"/>
                  <a:gd name="T5" fmla="*/ 6253 h 213"/>
                  <a:gd name="T6" fmla="*/ 89575 w 182"/>
                  <a:gd name="T7" fmla="*/ 14051 h 213"/>
                  <a:gd name="T8" fmla="*/ 96761 w 182"/>
                  <a:gd name="T9" fmla="*/ 25419 h 213"/>
                  <a:gd name="T10" fmla="*/ 102246 w 182"/>
                  <a:gd name="T11" fmla="*/ 39534 h 213"/>
                  <a:gd name="T12" fmla="*/ 105897 w 182"/>
                  <a:gd name="T13" fmla="*/ 58258 h 213"/>
                  <a:gd name="T14" fmla="*/ 105897 w 182"/>
                  <a:gd name="T15" fmla="*/ 80372 h 213"/>
                  <a:gd name="T16" fmla="*/ 101463 w 182"/>
                  <a:gd name="T17" fmla="*/ 106464 h 213"/>
                  <a:gd name="T18" fmla="*/ 98986 w 182"/>
                  <a:gd name="T19" fmla="*/ 113733 h 213"/>
                  <a:gd name="T20" fmla="*/ 95912 w 182"/>
                  <a:gd name="T21" fmla="*/ 119738 h 213"/>
                  <a:gd name="T22" fmla="*/ 92603 w 182"/>
                  <a:gd name="T23" fmla="*/ 126294 h 213"/>
                  <a:gd name="T24" fmla="*/ 88143 w 182"/>
                  <a:gd name="T25" fmla="*/ 132063 h 213"/>
                  <a:gd name="T26" fmla="*/ 82197 w 182"/>
                  <a:gd name="T27" fmla="*/ 137576 h 213"/>
                  <a:gd name="T28" fmla="*/ 77323 w 182"/>
                  <a:gd name="T29" fmla="*/ 141735 h 213"/>
                  <a:gd name="T30" fmla="*/ 72082 w 182"/>
                  <a:gd name="T31" fmla="*/ 145768 h 213"/>
                  <a:gd name="T32" fmla="*/ 64626 w 182"/>
                  <a:gd name="T33" fmla="*/ 149003 h 213"/>
                  <a:gd name="T34" fmla="*/ 57860 w 182"/>
                  <a:gd name="T35" fmla="*/ 150605 h 213"/>
                  <a:gd name="T36" fmla="*/ 51100 w 182"/>
                  <a:gd name="T37" fmla="*/ 152518 h 213"/>
                  <a:gd name="T38" fmla="*/ 43224 w 182"/>
                  <a:gd name="T39" fmla="*/ 153948 h 213"/>
                  <a:gd name="T40" fmla="*/ 34783 w 182"/>
                  <a:gd name="T41" fmla="*/ 153948 h 213"/>
                  <a:gd name="T42" fmla="*/ 25755 w 182"/>
                  <a:gd name="T43" fmla="*/ 152518 h 213"/>
                  <a:gd name="T44" fmla="*/ 17655 w 182"/>
                  <a:gd name="T45" fmla="*/ 150605 h 213"/>
                  <a:gd name="T46" fmla="*/ 8266 w 182"/>
                  <a:gd name="T47" fmla="*/ 147306 h 213"/>
                  <a:gd name="T48" fmla="*/ 0 w 182"/>
                  <a:gd name="T49" fmla="*/ 143392 h 213"/>
                  <a:gd name="T50" fmla="*/ 7893 w 182"/>
                  <a:gd name="T51" fmla="*/ 149003 h 213"/>
                  <a:gd name="T52" fmla="*/ 15651 w 182"/>
                  <a:gd name="T53" fmla="*/ 152518 h 213"/>
                  <a:gd name="T54" fmla="*/ 23545 w 182"/>
                  <a:gd name="T55" fmla="*/ 156305 h 213"/>
                  <a:gd name="T56" fmla="*/ 30163 w 182"/>
                  <a:gd name="T57" fmla="*/ 159036 h 213"/>
                  <a:gd name="T58" fmla="*/ 37076 w 182"/>
                  <a:gd name="T59" fmla="*/ 161310 h 213"/>
                  <a:gd name="T60" fmla="*/ 44685 w 182"/>
                  <a:gd name="T61" fmla="*/ 162215 h 213"/>
                  <a:gd name="T62" fmla="*/ 51185 w 182"/>
                  <a:gd name="T63" fmla="*/ 162500 h 213"/>
                  <a:gd name="T64" fmla="*/ 58170 w 182"/>
                  <a:gd name="T65" fmla="*/ 162500 h 213"/>
                  <a:gd name="T66" fmla="*/ 64327 w 182"/>
                  <a:gd name="T67" fmla="*/ 162215 h 213"/>
                  <a:gd name="T68" fmla="*/ 70482 w 182"/>
                  <a:gd name="T69" fmla="*/ 160699 h 213"/>
                  <a:gd name="T70" fmla="*/ 75819 w 182"/>
                  <a:gd name="T71" fmla="*/ 159036 h 213"/>
                  <a:gd name="T72" fmla="*/ 81491 w 182"/>
                  <a:gd name="T73" fmla="*/ 157431 h 213"/>
                  <a:gd name="T74" fmla="*/ 86634 w 182"/>
                  <a:gd name="T75" fmla="*/ 155482 h 213"/>
                  <a:gd name="T76" fmla="*/ 91496 w 182"/>
                  <a:gd name="T77" fmla="*/ 152007 h 213"/>
                  <a:gd name="T78" fmla="*/ 95912 w 182"/>
                  <a:gd name="T79" fmla="*/ 149003 h 213"/>
                  <a:gd name="T80" fmla="*/ 99980 w 182"/>
                  <a:gd name="T81" fmla="*/ 145768 h 213"/>
                  <a:gd name="T82" fmla="*/ 111311 w 182"/>
                  <a:gd name="T83" fmla="*/ 134347 h 213"/>
                  <a:gd name="T84" fmla="*/ 119128 w 182"/>
                  <a:gd name="T85" fmla="*/ 123060 h 213"/>
                  <a:gd name="T86" fmla="*/ 123752 w 182"/>
                  <a:gd name="T87" fmla="*/ 109983 h 213"/>
                  <a:gd name="T88" fmla="*/ 126285 w 182"/>
                  <a:gd name="T89" fmla="*/ 98018 h 213"/>
                  <a:gd name="T90" fmla="*/ 127811 w 182"/>
                  <a:gd name="T91" fmla="*/ 85103 h 213"/>
                  <a:gd name="T92" fmla="*/ 127811 w 182"/>
                  <a:gd name="T93" fmla="*/ 72334 h 213"/>
                  <a:gd name="T94" fmla="*/ 128426 w 182"/>
                  <a:gd name="T95" fmla="*/ 60401 h 213"/>
                  <a:gd name="T96" fmla="*/ 121649 w 182"/>
                  <a:gd name="T97" fmla="*/ 35239 h 213"/>
                  <a:gd name="T98" fmla="*/ 110151 w 182"/>
                  <a:gd name="T99" fmla="*/ 15686 h 213"/>
                  <a:gd name="T100" fmla="*/ 106073 w 182"/>
                  <a:gd name="T101" fmla="*/ 14051 h 213"/>
                  <a:gd name="T102" fmla="*/ 103766 w 182"/>
                  <a:gd name="T103" fmla="*/ 11655 h 213"/>
                  <a:gd name="T104" fmla="*/ 99980 w 182"/>
                  <a:gd name="T105" fmla="*/ 9742 h 213"/>
                  <a:gd name="T106" fmla="*/ 97352 w 182"/>
                  <a:gd name="T107" fmla="*/ 8407 h 213"/>
                  <a:gd name="T108" fmla="*/ 93033 w 182"/>
                  <a:gd name="T109" fmla="*/ 6737 h 213"/>
                  <a:gd name="T110" fmla="*/ 88785 w 182"/>
                  <a:gd name="T111" fmla="*/ 4659 h 213"/>
                  <a:gd name="T112" fmla="*/ 83739 w 182"/>
                  <a:gd name="T113" fmla="*/ 2228 h 213"/>
                  <a:gd name="T114" fmla="*/ 7683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14"/>
              <p:cNvSpPr/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67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7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8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9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1 w 109"/>
                <a:gd name="T3" fmla="*/ 1 h 156"/>
                <a:gd name="T4" fmla="*/ 579 w 109"/>
                <a:gd name="T5" fmla="*/ 5 h 156"/>
                <a:gd name="T6" fmla="*/ 1153 w 109"/>
                <a:gd name="T7" fmla="*/ 39 h 156"/>
                <a:gd name="T8" fmla="*/ 1826 w 109"/>
                <a:gd name="T9" fmla="*/ 82 h 156"/>
                <a:gd name="T10" fmla="*/ 2440 w 109"/>
                <a:gd name="T11" fmla="*/ 151 h 156"/>
                <a:gd name="T12" fmla="*/ 3003 w 109"/>
                <a:gd name="T13" fmla="*/ 243 h 156"/>
                <a:gd name="T14" fmla="*/ 3352 w 109"/>
                <a:gd name="T15" fmla="*/ 367 h 156"/>
                <a:gd name="T16" fmla="*/ 3434 w 109"/>
                <a:gd name="T17" fmla="*/ 538 h 156"/>
                <a:gd name="T18" fmla="*/ 3272 w 109"/>
                <a:gd name="T19" fmla="*/ 538 h 156"/>
                <a:gd name="T20" fmla="*/ 3109 w 109"/>
                <a:gd name="T21" fmla="*/ 538 h 156"/>
                <a:gd name="T22" fmla="*/ 2921 w 109"/>
                <a:gd name="T23" fmla="*/ 538 h 156"/>
                <a:gd name="T24" fmla="*/ 2702 w 109"/>
                <a:gd name="T25" fmla="*/ 521 h 156"/>
                <a:gd name="T26" fmla="*/ 2544 w 109"/>
                <a:gd name="T27" fmla="*/ 520 h 156"/>
                <a:gd name="T28" fmla="*/ 2342 w 109"/>
                <a:gd name="T29" fmla="*/ 513 h 156"/>
                <a:gd name="T30" fmla="*/ 2065 w 109"/>
                <a:gd name="T31" fmla="*/ 494 h 156"/>
                <a:gd name="T32" fmla="*/ 1826 w 109"/>
                <a:gd name="T33" fmla="*/ 475 h 156"/>
                <a:gd name="T34" fmla="*/ 1664 w 109"/>
                <a:gd name="T35" fmla="*/ 431 h 156"/>
                <a:gd name="T36" fmla="*/ 1664 w 109"/>
                <a:gd name="T37" fmla="*/ 383 h 156"/>
                <a:gd name="T38" fmla="*/ 1751 w 109"/>
                <a:gd name="T39" fmla="*/ 328 h 156"/>
                <a:gd name="T40" fmla="*/ 1836 w 109"/>
                <a:gd name="T41" fmla="*/ 273 h 156"/>
                <a:gd name="T42" fmla="*/ 1751 w 109"/>
                <a:gd name="T43" fmla="*/ 212 h 156"/>
                <a:gd name="T44" fmla="*/ 1508 w 109"/>
                <a:gd name="T45" fmla="*/ 146 h 156"/>
                <a:gd name="T46" fmla="*/ 986 w 109"/>
                <a:gd name="T47" fmla="*/ 7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16 w 54"/>
                <a:gd name="T5" fmla="*/ 3 h 40"/>
                <a:gd name="T6" fmla="*/ 483 w 54"/>
                <a:gd name="T7" fmla="*/ 32 h 40"/>
                <a:gd name="T8" fmla="*/ 805 w 54"/>
                <a:gd name="T9" fmla="*/ 43 h 40"/>
                <a:gd name="T10" fmla="*/ 1077 w 54"/>
                <a:gd name="T11" fmla="*/ 53 h 40"/>
                <a:gd name="T12" fmla="*/ 1364 w 54"/>
                <a:gd name="T13" fmla="*/ 61 h 40"/>
                <a:gd name="T14" fmla="*/ 1667 w 54"/>
                <a:gd name="T15" fmla="*/ 66 h 40"/>
                <a:gd name="T16" fmla="*/ 2011 w 54"/>
                <a:gd name="T17" fmla="*/ 57 h 40"/>
                <a:gd name="T18" fmla="*/ 1965 w 54"/>
                <a:gd name="T19" fmla="*/ 90 h 40"/>
                <a:gd name="T20" fmla="*/ 1855 w 54"/>
                <a:gd name="T21" fmla="*/ 120 h 40"/>
                <a:gd name="T22" fmla="*/ 1645 w 54"/>
                <a:gd name="T23" fmla="*/ 139 h 40"/>
                <a:gd name="T24" fmla="*/ 1349 w 54"/>
                <a:gd name="T25" fmla="*/ 147 h 40"/>
                <a:gd name="T26" fmla="*/ 1034 w 54"/>
                <a:gd name="T27" fmla="*/ 145 h 40"/>
                <a:gd name="T28" fmla="*/ 692 w 54"/>
                <a:gd name="T29" fmla="*/ 118 h 40"/>
                <a:gd name="T30" fmla="*/ 363 w 54"/>
                <a:gd name="T31" fmla="*/ 7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3 h 237"/>
                <a:gd name="T4" fmla="*/ 518 w 257"/>
                <a:gd name="T5" fmla="*/ 91 h 237"/>
                <a:gd name="T6" fmla="*/ 1185 w 257"/>
                <a:gd name="T7" fmla="*/ 137 h 237"/>
                <a:gd name="T8" fmla="*/ 2123 w 257"/>
                <a:gd name="T9" fmla="*/ 178 h 237"/>
                <a:gd name="T10" fmla="*/ 3431 w 257"/>
                <a:gd name="T11" fmla="*/ 216 h 237"/>
                <a:gd name="T12" fmla="*/ 5092 w 257"/>
                <a:gd name="T13" fmla="*/ 256 h 237"/>
                <a:gd name="T14" fmla="*/ 7213 w 257"/>
                <a:gd name="T15" fmla="*/ 293 h 237"/>
                <a:gd name="T16" fmla="*/ 9655 w 257"/>
                <a:gd name="T17" fmla="*/ 324 h 237"/>
                <a:gd name="T18" fmla="*/ 12794 w 257"/>
                <a:gd name="T19" fmla="*/ 353 h 237"/>
                <a:gd name="T20" fmla="*/ 16345 w 257"/>
                <a:gd name="T21" fmla="*/ 377 h 237"/>
                <a:gd name="T22" fmla="*/ 20131 w 257"/>
                <a:gd name="T23" fmla="*/ 398 h 237"/>
                <a:gd name="T24" fmla="*/ 24816 w 257"/>
                <a:gd name="T25" fmla="*/ 415 h 237"/>
                <a:gd name="T26" fmla="*/ 29929 w 257"/>
                <a:gd name="T27" fmla="*/ 425 h 237"/>
                <a:gd name="T28" fmla="*/ 35776 w 257"/>
                <a:gd name="T29" fmla="*/ 431 h 237"/>
                <a:gd name="T30" fmla="*/ 41813 w 257"/>
                <a:gd name="T31" fmla="*/ 429 h 237"/>
                <a:gd name="T32" fmla="*/ 48881 w 257"/>
                <a:gd name="T33" fmla="*/ 422 h 237"/>
                <a:gd name="T34" fmla="*/ 42688 w 257"/>
                <a:gd name="T35" fmla="*/ 412 h 237"/>
                <a:gd name="T36" fmla="*/ 37037 w 257"/>
                <a:gd name="T37" fmla="*/ 399 h 237"/>
                <a:gd name="T38" fmla="*/ 32344 w 257"/>
                <a:gd name="T39" fmla="*/ 385 h 237"/>
                <a:gd name="T40" fmla="*/ 28152 w 257"/>
                <a:gd name="T41" fmla="*/ 371 h 237"/>
                <a:gd name="T42" fmla="*/ 24329 w 257"/>
                <a:gd name="T43" fmla="*/ 351 h 237"/>
                <a:gd name="T44" fmla="*/ 21315 w 257"/>
                <a:gd name="T45" fmla="*/ 330 h 237"/>
                <a:gd name="T46" fmla="*/ 18535 w 257"/>
                <a:gd name="T47" fmla="*/ 308 h 237"/>
                <a:gd name="T48" fmla="*/ 15924 w 257"/>
                <a:gd name="T49" fmla="*/ 282 h 237"/>
                <a:gd name="T50" fmla="*/ 13579 w 257"/>
                <a:gd name="T51" fmla="*/ 256 h 237"/>
                <a:gd name="T52" fmla="*/ 11665 w 257"/>
                <a:gd name="T53" fmla="*/ 225 h 237"/>
                <a:gd name="T54" fmla="*/ 10024 w 257"/>
                <a:gd name="T55" fmla="*/ 195 h 237"/>
                <a:gd name="T56" fmla="*/ 8227 w 257"/>
                <a:gd name="T57" fmla="*/ 159 h 237"/>
                <a:gd name="T58" fmla="*/ 6271 w 257"/>
                <a:gd name="T59" fmla="*/ 125 h 237"/>
                <a:gd name="T60" fmla="*/ 4404 w 257"/>
                <a:gd name="T61" fmla="*/ 87 h 237"/>
                <a:gd name="T62" fmla="*/ 2225 w 257"/>
                <a:gd name="T63" fmla="*/ 4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6456 w 124"/>
                <a:gd name="T1" fmla="*/ 0 h 110"/>
                <a:gd name="T2" fmla="*/ 26309 w 124"/>
                <a:gd name="T3" fmla="*/ 240 h 110"/>
                <a:gd name="T4" fmla="*/ 25566 w 124"/>
                <a:gd name="T5" fmla="*/ 239 h 110"/>
                <a:gd name="T6" fmla="*/ 22712 w 124"/>
                <a:gd name="T7" fmla="*/ 234 h 110"/>
                <a:gd name="T8" fmla="*/ 18983 w 124"/>
                <a:gd name="T9" fmla="*/ 227 h 110"/>
                <a:gd name="T10" fmla="*/ 14505 w 124"/>
                <a:gd name="T11" fmla="*/ 221 h 110"/>
                <a:gd name="T12" fmla="*/ 9546 w 124"/>
                <a:gd name="T13" fmla="*/ 217 h 110"/>
                <a:gd name="T14" fmla="*/ 5419 w 124"/>
                <a:gd name="T15" fmla="*/ 219 h 110"/>
                <a:gd name="T16" fmla="*/ 1929 w 124"/>
                <a:gd name="T17" fmla="*/ 229 h 110"/>
                <a:gd name="T18" fmla="*/ 0 w 124"/>
                <a:gd name="T19" fmla="*/ 245 h 110"/>
                <a:gd name="T20" fmla="*/ 789 w 124"/>
                <a:gd name="T21" fmla="*/ 219 h 110"/>
                <a:gd name="T22" fmla="*/ 1735 w 124"/>
                <a:gd name="T23" fmla="*/ 199 h 110"/>
                <a:gd name="T24" fmla="*/ 3499 w 124"/>
                <a:gd name="T25" fmla="*/ 183 h 110"/>
                <a:gd name="T26" fmla="*/ 5419 w 124"/>
                <a:gd name="T27" fmla="*/ 169 h 110"/>
                <a:gd name="T28" fmla="*/ 7687 w 124"/>
                <a:gd name="T29" fmla="*/ 160 h 110"/>
                <a:gd name="T30" fmla="*/ 9926 w 124"/>
                <a:gd name="T31" fmla="*/ 159 h 110"/>
                <a:gd name="T32" fmla="*/ 12447 w 124"/>
                <a:gd name="T33" fmla="*/ 159 h 110"/>
                <a:gd name="T34" fmla="*/ 15299 w 124"/>
                <a:gd name="T35" fmla="*/ 166 h 110"/>
                <a:gd name="T36" fmla="*/ 15503 w 124"/>
                <a:gd name="T37" fmla="*/ 159 h 110"/>
                <a:gd name="T38" fmla="*/ 14885 w 124"/>
                <a:gd name="T39" fmla="*/ 127 h 110"/>
                <a:gd name="T40" fmla="*/ 14200 w 124"/>
                <a:gd name="T41" fmla="*/ 85 h 110"/>
                <a:gd name="T42" fmla="*/ 13943 w 124"/>
                <a:gd name="T43" fmla="*/ 67 h 110"/>
                <a:gd name="T44" fmla="*/ 13368 w 124"/>
                <a:gd name="T45" fmla="*/ 67 h 110"/>
                <a:gd name="T46" fmla="*/ 12856 w 124"/>
                <a:gd name="T47" fmla="*/ 64 h 110"/>
                <a:gd name="T48" fmla="*/ 12447 w 124"/>
                <a:gd name="T49" fmla="*/ 55 h 110"/>
                <a:gd name="T50" fmla="*/ 12219 w 124"/>
                <a:gd name="T51" fmla="*/ 49 h 110"/>
                <a:gd name="T52" fmla="*/ 12219 w 124"/>
                <a:gd name="T53" fmla="*/ 41 h 110"/>
                <a:gd name="T54" fmla="*/ 12447 w 124"/>
                <a:gd name="T55" fmla="*/ 32 h 110"/>
                <a:gd name="T56" fmla="*/ 14095 w 124"/>
                <a:gd name="T57" fmla="*/ 8 h 110"/>
                <a:gd name="T58" fmla="*/ 1645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071 w 109"/>
                <a:gd name="T3" fmla="*/ 1 h 156"/>
                <a:gd name="T4" fmla="*/ 3815 w 109"/>
                <a:gd name="T5" fmla="*/ 5 h 156"/>
                <a:gd name="T6" fmla="*/ 7987 w 109"/>
                <a:gd name="T7" fmla="*/ 12 h 156"/>
                <a:gd name="T8" fmla="*/ 12620 w 109"/>
                <a:gd name="T9" fmla="*/ 42 h 156"/>
                <a:gd name="T10" fmla="*/ 17020 w 109"/>
                <a:gd name="T11" fmla="*/ 65 h 156"/>
                <a:gd name="T12" fmla="*/ 20882 w 109"/>
                <a:gd name="T13" fmla="*/ 111 h 156"/>
                <a:gd name="T14" fmla="*/ 23237 w 109"/>
                <a:gd name="T15" fmla="*/ 170 h 156"/>
                <a:gd name="T16" fmla="*/ 23699 w 109"/>
                <a:gd name="T17" fmla="*/ 246 h 156"/>
                <a:gd name="T18" fmla="*/ 22954 w 109"/>
                <a:gd name="T19" fmla="*/ 246 h 156"/>
                <a:gd name="T20" fmla="*/ 21691 w 109"/>
                <a:gd name="T21" fmla="*/ 246 h 156"/>
                <a:gd name="T22" fmla="*/ 20221 w 109"/>
                <a:gd name="T23" fmla="*/ 246 h 156"/>
                <a:gd name="T24" fmla="*/ 18892 w 109"/>
                <a:gd name="T25" fmla="*/ 242 h 156"/>
                <a:gd name="T26" fmla="*/ 17573 w 109"/>
                <a:gd name="T27" fmla="*/ 241 h 156"/>
                <a:gd name="T28" fmla="*/ 16100 w 109"/>
                <a:gd name="T29" fmla="*/ 236 h 156"/>
                <a:gd name="T30" fmla="*/ 14337 w 109"/>
                <a:gd name="T31" fmla="*/ 229 h 156"/>
                <a:gd name="T32" fmla="*/ 12620 w 109"/>
                <a:gd name="T33" fmla="*/ 219 h 156"/>
                <a:gd name="T34" fmla="*/ 11481 w 109"/>
                <a:gd name="T35" fmla="*/ 198 h 156"/>
                <a:gd name="T36" fmla="*/ 11481 w 109"/>
                <a:gd name="T37" fmla="*/ 174 h 156"/>
                <a:gd name="T38" fmla="*/ 12270 w 109"/>
                <a:gd name="T39" fmla="*/ 153 h 156"/>
                <a:gd name="T40" fmla="*/ 12997 w 109"/>
                <a:gd name="T41" fmla="*/ 125 h 156"/>
                <a:gd name="T42" fmla="*/ 12270 w 109"/>
                <a:gd name="T43" fmla="*/ 98 h 156"/>
                <a:gd name="T44" fmla="*/ 10523 w 109"/>
                <a:gd name="T45" fmla="*/ 63 h 156"/>
                <a:gd name="T46" fmla="*/ 6848 w 109"/>
                <a:gd name="T47" fmla="*/ 4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805 w 46"/>
                <a:gd name="T1" fmla="*/ 0 h 94"/>
                <a:gd name="T2" fmla="*/ 4314 w 46"/>
                <a:gd name="T3" fmla="*/ 65 h 94"/>
                <a:gd name="T4" fmla="*/ 3201 w 46"/>
                <a:gd name="T5" fmla="*/ 107 h 94"/>
                <a:gd name="T6" fmla="*/ 2375 w 46"/>
                <a:gd name="T7" fmla="*/ 140 h 94"/>
                <a:gd name="T8" fmla="*/ 0 w 46"/>
                <a:gd name="T9" fmla="*/ 164 h 94"/>
                <a:gd name="T10" fmla="*/ 2607 w 46"/>
                <a:gd name="T11" fmla="*/ 154 h 94"/>
                <a:gd name="T12" fmla="*/ 5049 w 46"/>
                <a:gd name="T13" fmla="*/ 142 h 94"/>
                <a:gd name="T14" fmla="*/ 6838 w 46"/>
                <a:gd name="T15" fmla="*/ 120 h 94"/>
                <a:gd name="T16" fmla="*/ 8603 w 46"/>
                <a:gd name="T17" fmla="*/ 100 h 94"/>
                <a:gd name="T18" fmla="*/ 9793 w 46"/>
                <a:gd name="T19" fmla="*/ 77 h 94"/>
                <a:gd name="T20" fmla="*/ 9913 w 46"/>
                <a:gd name="T21" fmla="*/ 49 h 94"/>
                <a:gd name="T22" fmla="*/ 9172 w 46"/>
                <a:gd name="T23" fmla="*/ 15 h 94"/>
                <a:gd name="T24" fmla="*/ 68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29 w 54"/>
                <a:gd name="T5" fmla="*/ 3 h 40"/>
                <a:gd name="T6" fmla="*/ 2288 w 54"/>
                <a:gd name="T7" fmla="*/ 8 h 40"/>
                <a:gd name="T8" fmla="*/ 3679 w 54"/>
                <a:gd name="T9" fmla="*/ 12 h 40"/>
                <a:gd name="T10" fmla="*/ 5185 w 54"/>
                <a:gd name="T11" fmla="*/ 15 h 40"/>
                <a:gd name="T12" fmla="*/ 6805 w 54"/>
                <a:gd name="T13" fmla="*/ 17 h 40"/>
                <a:gd name="T14" fmla="*/ 8087 w 54"/>
                <a:gd name="T15" fmla="*/ 18 h 40"/>
                <a:gd name="T16" fmla="*/ 9593 w 54"/>
                <a:gd name="T17" fmla="*/ 16 h 40"/>
                <a:gd name="T18" fmla="*/ 9471 w 54"/>
                <a:gd name="T19" fmla="*/ 43 h 40"/>
                <a:gd name="T20" fmla="*/ 8939 w 54"/>
                <a:gd name="T21" fmla="*/ 51 h 40"/>
                <a:gd name="T22" fmla="*/ 7872 w 54"/>
                <a:gd name="T23" fmla="*/ 56 h 40"/>
                <a:gd name="T24" fmla="*/ 6540 w 54"/>
                <a:gd name="T25" fmla="*/ 58 h 40"/>
                <a:gd name="T26" fmla="*/ 4905 w 54"/>
                <a:gd name="T27" fmla="*/ 57 h 40"/>
                <a:gd name="T28" fmla="*/ 3321 w 54"/>
                <a:gd name="T29" fmla="*/ 50 h 40"/>
                <a:gd name="T30" fmla="*/ 1716 w 54"/>
                <a:gd name="T31" fmla="*/ 3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557 w 596"/>
                <a:gd name="T1" fmla="*/ 628 h 666"/>
                <a:gd name="T2" fmla="*/ 1318 w 596"/>
                <a:gd name="T3" fmla="*/ 582 h 666"/>
                <a:gd name="T4" fmla="*/ 0 w 596"/>
                <a:gd name="T5" fmla="*/ 492 h 666"/>
                <a:gd name="T6" fmla="*/ 796 w 596"/>
                <a:gd name="T7" fmla="*/ 379 h 666"/>
                <a:gd name="T8" fmla="*/ 5542 w 596"/>
                <a:gd name="T9" fmla="*/ 258 h 666"/>
                <a:gd name="T10" fmla="*/ 15055 w 596"/>
                <a:gd name="T11" fmla="*/ 145 h 666"/>
                <a:gd name="T12" fmla="*/ 31115 w 596"/>
                <a:gd name="T13" fmla="*/ 49 h 666"/>
                <a:gd name="T14" fmla="*/ 53995 w 596"/>
                <a:gd name="T15" fmla="*/ 2 h 666"/>
                <a:gd name="T16" fmla="*/ 83264 w 596"/>
                <a:gd name="T17" fmla="*/ 9 h 666"/>
                <a:gd name="T18" fmla="*/ 105926 w 596"/>
                <a:gd name="T19" fmla="*/ 114 h 666"/>
                <a:gd name="T20" fmla="*/ 121243 w 596"/>
                <a:gd name="T21" fmla="*/ 280 h 666"/>
                <a:gd name="T22" fmla="*/ 129286 w 596"/>
                <a:gd name="T23" fmla="*/ 486 h 666"/>
                <a:gd name="T24" fmla="*/ 130282 w 596"/>
                <a:gd name="T25" fmla="*/ 698 h 666"/>
                <a:gd name="T26" fmla="*/ 123975 w 596"/>
                <a:gd name="T27" fmla="*/ 894 h 666"/>
                <a:gd name="T28" fmla="*/ 110934 w 596"/>
                <a:gd name="T29" fmla="*/ 1048 h 666"/>
                <a:gd name="T30" fmla="*/ 91266 w 596"/>
                <a:gd name="T31" fmla="*/ 1130 h 666"/>
                <a:gd name="T32" fmla="*/ 85162 w 596"/>
                <a:gd name="T33" fmla="*/ 1123 h 666"/>
                <a:gd name="T34" fmla="*/ 96577 w 596"/>
                <a:gd name="T35" fmla="*/ 1053 h 666"/>
                <a:gd name="T36" fmla="*/ 105455 w 596"/>
                <a:gd name="T37" fmla="*/ 925 h 666"/>
                <a:gd name="T38" fmla="*/ 111562 w 596"/>
                <a:gd name="T39" fmla="*/ 773 h 666"/>
                <a:gd name="T40" fmla="*/ 113730 w 596"/>
                <a:gd name="T41" fmla="*/ 606 h 666"/>
                <a:gd name="T42" fmla="*/ 112418 w 596"/>
                <a:gd name="T43" fmla="*/ 439 h 666"/>
                <a:gd name="T44" fmla="*/ 106066 w 596"/>
                <a:gd name="T45" fmla="*/ 296 h 666"/>
                <a:gd name="T46" fmla="*/ 94751 w 596"/>
                <a:gd name="T47" fmla="*/ 191 h 666"/>
                <a:gd name="T48" fmla="*/ 74682 w 596"/>
                <a:gd name="T49" fmla="*/ 126 h 666"/>
                <a:gd name="T50" fmla="*/ 53863 w 596"/>
                <a:gd name="T51" fmla="*/ 103 h 666"/>
                <a:gd name="T52" fmla="*/ 38117 w 596"/>
                <a:gd name="T53" fmla="*/ 118 h 666"/>
                <a:gd name="T54" fmla="*/ 26525 w 596"/>
                <a:gd name="T55" fmla="*/ 171 h 666"/>
                <a:gd name="T56" fmla="*/ 18353 w 596"/>
                <a:gd name="T57" fmla="*/ 253 h 666"/>
                <a:gd name="T58" fmla="*/ 12490 w 596"/>
                <a:gd name="T59" fmla="*/ 351 h 666"/>
                <a:gd name="T60" fmla="*/ 8731 w 596"/>
                <a:gd name="T61" fmla="*/ 462 h 666"/>
                <a:gd name="T62" fmla="*/ 6133 w 596"/>
                <a:gd name="T63" fmla="*/ 575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60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607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60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7D0A9E-0AD7-4995-AC5D-E0B984967EE3}" type="slidenum">
              <a:rPr lang="en-US" smtClean="0">
                <a:solidFill>
                  <a:srgbClr val="006699"/>
                </a:solidFill>
              </a:r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77" grpId="0"/>
      <p:bldP spid="556078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86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34893-5AE8-4217-B277-3CD4B1F6BD71}" type="datetimeFigureOut">
              <a:rPr lang="en-US" altLang="en-US"/>
              <a:t>12/24/2021</a:t>
            </a:fld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86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865">
                <a:latin typeface="Arial" panose="020B0604020202020204" pitchFamily="34" charset="0"/>
              </a:defRPr>
            </a:lvl1pPr>
          </a:lstStyle>
          <a:p>
            <a:fld id="{7FF626DD-3DFB-4F4D-AF5E-57B2A35638E0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265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3735">
          <a:solidFill>
            <a:schemeClr val="tx1"/>
          </a:solidFill>
          <a:latin typeface="+mn-lt"/>
          <a:cs typeface="+mn-cs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Char char="–"/>
        <a:defRPr sz="2665">
          <a:solidFill>
            <a:schemeClr val="tx1"/>
          </a:solidFill>
          <a:latin typeface="+mn-lt"/>
          <a:cs typeface="+mn-cs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cs typeface="+mn-cs"/>
        </a:defRPr>
      </a:lvl5pPr>
      <a:lvl6pPr marL="33528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cs typeface="+mn-cs"/>
        </a:defRPr>
      </a:lvl6pPr>
      <a:lvl7pPr marL="39624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cs typeface="+mn-cs"/>
        </a:defRPr>
      </a:lvl7pPr>
      <a:lvl8pPr marL="45720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cs typeface="+mn-cs"/>
        </a:defRPr>
      </a:lvl8pPr>
      <a:lvl9pPr marL="51816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3A70CF-5E80-4B38-B60A-C047F83FDB1A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2250" y="2481818"/>
            <a:ext cx="6591300" cy="14953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>
                <a:gd name="adj" fmla="val 107999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323" y="3229491"/>
            <a:ext cx="1080842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TRỰC TUYẾN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9322" y="779244"/>
            <a:ext cx="111295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YÊN THẾ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63092" y="4324199"/>
            <a:ext cx="571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5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359155797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/>
              <a:ea typeface="+mn-ea"/>
              <a:cs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0570" y="369685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3964" y="662073"/>
          <a:ext cx="7483146" cy="5920508"/>
        </p:xfrm>
        <a:graphic>
          <a:graphicData uri="http://schemas.openxmlformats.org/drawingml/2006/table">
            <a:tbl>
              <a:tblPr firstRow="1" bandRow="1"/>
              <a:tblGrid>
                <a:gridCol w="68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02669" y="147639"/>
            <a:ext cx="286586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3 = 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-Hai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-Ta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5894" y="2823806"/>
            <a:ext cx="55808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16601" y="3085416"/>
            <a:ext cx="13742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653033" y="662073"/>
            <a:ext cx="5790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09342" y="1126034"/>
            <a:ext cx="27944" cy="162665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3590829" y="2805789"/>
            <a:ext cx="6824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3566" y="-34731"/>
            <a:ext cx="661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Cách sử dụng bảng nhân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61"/>
    </mc:Choice>
    <mc:Fallback xmlns="">
      <p:transition spd="slow" advTm="5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845" y="-567915"/>
            <a:ext cx="11131602" cy="7601013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71363" y="-334190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32" y="3504442"/>
            <a:ext cx="7274458" cy="1015626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" y="4556588"/>
            <a:ext cx="10424739" cy="57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609307" y="4755838"/>
            <a:ext cx="338263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58">
        <p:circle/>
      </p:transition>
    </mc:Choice>
    <mc:Fallback xmlns="">
      <p:transition spd="slow" advTm="2235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6" name="Group 168"/>
          <p:cNvGraphicFramePr>
            <a:graphicFrameLocks noGrp="1"/>
          </p:cNvGraphicFramePr>
          <p:nvPr/>
        </p:nvGraphicFramePr>
        <p:xfrm>
          <a:off x="986264" y="72015"/>
          <a:ext cx="9707009" cy="4524607"/>
        </p:xfrm>
        <a:graphic>
          <a:graphicData uri="http://schemas.openxmlformats.org/drawingml/2006/table">
            <a:tbl>
              <a:tblPr/>
              <a:tblGrid>
                <a:gridCol w="62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55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2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508" name="Text Box 219"/>
          <p:cNvSpPr txBox="1">
            <a:spLocks noChangeArrowheads="1"/>
          </p:cNvSpPr>
          <p:nvPr/>
        </p:nvSpPr>
        <p:spPr bwMode="auto">
          <a:xfrm>
            <a:off x="406400" y="6076719"/>
            <a:ext cx="162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5509" name="Line 220"/>
          <p:cNvSpPr>
            <a:spLocks noChangeShapeType="1"/>
          </p:cNvSpPr>
          <p:nvPr/>
        </p:nvSpPr>
        <p:spPr bwMode="auto">
          <a:xfrm>
            <a:off x="914400" y="626321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0" name="Line 221"/>
          <p:cNvSpPr>
            <a:spLocks noChangeShapeType="1"/>
          </p:cNvSpPr>
          <p:nvPr/>
        </p:nvSpPr>
        <p:spPr bwMode="auto">
          <a:xfrm>
            <a:off x="2336800" y="54166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1" name="Text Box 222"/>
          <p:cNvSpPr txBox="1">
            <a:spLocks noChangeArrowheads="1"/>
          </p:cNvSpPr>
          <p:nvPr/>
        </p:nvSpPr>
        <p:spPr bwMode="auto">
          <a:xfrm>
            <a:off x="2089151" y="503743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512" name="Line 225"/>
          <p:cNvSpPr>
            <a:spLocks noChangeShapeType="1"/>
          </p:cNvSpPr>
          <p:nvPr/>
        </p:nvSpPr>
        <p:spPr bwMode="auto">
          <a:xfrm>
            <a:off x="39624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3" name="Line 226"/>
          <p:cNvSpPr>
            <a:spLocks noChangeShapeType="1"/>
          </p:cNvSpPr>
          <p:nvPr/>
        </p:nvSpPr>
        <p:spPr bwMode="auto">
          <a:xfrm>
            <a:off x="5325353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4" name="Line 227"/>
          <p:cNvSpPr>
            <a:spLocks noChangeShapeType="1"/>
          </p:cNvSpPr>
          <p:nvPr/>
        </p:nvSpPr>
        <p:spPr bwMode="auto">
          <a:xfrm>
            <a:off x="70104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5" name="Line 228"/>
          <p:cNvSpPr>
            <a:spLocks noChangeShapeType="1"/>
          </p:cNvSpPr>
          <p:nvPr/>
        </p:nvSpPr>
        <p:spPr bwMode="auto">
          <a:xfrm>
            <a:off x="8455364" y="552036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9" name="Rectangle 229"/>
          <p:cNvSpPr>
            <a:spLocks noChangeArrowheads="1"/>
          </p:cNvSpPr>
          <p:nvPr/>
        </p:nvSpPr>
        <p:spPr bwMode="auto">
          <a:xfrm>
            <a:off x="49784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5520" name="Rectangle 230"/>
          <p:cNvSpPr>
            <a:spLocks noChangeArrowheads="1"/>
          </p:cNvSpPr>
          <p:nvPr/>
        </p:nvSpPr>
        <p:spPr bwMode="auto">
          <a:xfrm>
            <a:off x="109728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15518" name="Text Box 231"/>
          <p:cNvSpPr txBox="1">
            <a:spLocks noChangeArrowheads="1"/>
          </p:cNvSpPr>
          <p:nvPr/>
        </p:nvSpPr>
        <p:spPr bwMode="auto">
          <a:xfrm>
            <a:off x="3454400" y="607671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" name="Text Box 232"/>
          <p:cNvSpPr txBox="1">
            <a:spLocks noChangeArrowheads="1"/>
          </p:cNvSpPr>
          <p:nvPr/>
        </p:nvSpPr>
        <p:spPr bwMode="auto">
          <a:xfrm>
            <a:off x="5092700" y="5071302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" name="Line 233"/>
          <p:cNvSpPr>
            <a:spLocks noChangeShapeType="1"/>
          </p:cNvSpPr>
          <p:nvPr/>
        </p:nvSpPr>
        <p:spPr bwMode="auto">
          <a:xfrm>
            <a:off x="11398656" y="552036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21" name="Line 234"/>
          <p:cNvSpPr>
            <a:spLocks noChangeShapeType="1"/>
          </p:cNvSpPr>
          <p:nvPr/>
        </p:nvSpPr>
        <p:spPr bwMode="auto">
          <a:xfrm>
            <a:off x="99568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22" name="Text Box 236"/>
          <p:cNvSpPr txBox="1">
            <a:spLocks noChangeArrowheads="1"/>
          </p:cNvSpPr>
          <p:nvPr/>
        </p:nvSpPr>
        <p:spPr bwMode="auto">
          <a:xfrm>
            <a:off x="8222981" y="5071302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523" name="Text Box 237"/>
          <p:cNvSpPr txBox="1">
            <a:spLocks noChangeArrowheads="1"/>
          </p:cNvSpPr>
          <p:nvPr/>
        </p:nvSpPr>
        <p:spPr bwMode="auto">
          <a:xfrm>
            <a:off x="6635345" y="6088241"/>
            <a:ext cx="71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524" name="Text Box 238"/>
          <p:cNvSpPr txBox="1">
            <a:spLocks noChangeArrowheads="1"/>
          </p:cNvSpPr>
          <p:nvPr/>
        </p:nvSpPr>
        <p:spPr bwMode="auto">
          <a:xfrm>
            <a:off x="9448800" y="6094447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525" name="Text Box 239"/>
          <p:cNvSpPr txBox="1">
            <a:spLocks noChangeArrowheads="1"/>
          </p:cNvSpPr>
          <p:nvPr/>
        </p:nvSpPr>
        <p:spPr bwMode="auto">
          <a:xfrm>
            <a:off x="11176000" y="508611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529" name="Rectangle 240"/>
          <p:cNvSpPr>
            <a:spLocks noChangeArrowheads="1"/>
          </p:cNvSpPr>
          <p:nvPr/>
        </p:nvSpPr>
        <p:spPr bwMode="auto">
          <a:xfrm>
            <a:off x="81280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5527" name="Rectangle 224"/>
          <p:cNvSpPr>
            <a:spLocks noChangeArrowheads="1"/>
          </p:cNvSpPr>
          <p:nvPr/>
        </p:nvSpPr>
        <p:spPr bwMode="auto">
          <a:xfrm>
            <a:off x="2046998" y="5977569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535" name="Rectangle 175"/>
          <p:cNvSpPr>
            <a:spLocks noChangeArrowheads="1"/>
          </p:cNvSpPr>
          <p:nvPr/>
        </p:nvSpPr>
        <p:spPr bwMode="auto">
          <a:xfrm>
            <a:off x="2032000" y="5958418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H" pitchFamily="34" charset="0"/>
              </a:rPr>
              <a:t>30</a:t>
            </a:r>
          </a:p>
        </p:txBody>
      </p:sp>
      <p:sp>
        <p:nvSpPr>
          <p:cNvPr id="10" name="Text Box 179"/>
          <p:cNvSpPr txBox="1">
            <a:spLocks noChangeArrowheads="1"/>
          </p:cNvSpPr>
          <p:nvPr/>
        </p:nvSpPr>
        <p:spPr bwMode="auto">
          <a:xfrm>
            <a:off x="508000" y="4562899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</a:rPr>
              <a:t>Bài</a:t>
            </a:r>
            <a:r>
              <a:rPr lang="en-US" altLang="en-US" sz="2800" b="1" u="sng" dirty="0">
                <a:solidFill>
                  <a:srgbClr val="000000"/>
                </a:solidFill>
              </a:rPr>
              <a:t> </a:t>
            </a:r>
            <a:r>
              <a:rPr lang="vi-VN" altLang="en-US" sz="2800" b="1" u="sng" dirty="0">
                <a:solidFill>
                  <a:srgbClr val="000000"/>
                </a:solidFill>
              </a:rPr>
              <a:t>1/74</a:t>
            </a:r>
            <a:r>
              <a:rPr lang="en-US" altLang="en-US" sz="2800" b="1" dirty="0">
                <a:solidFill>
                  <a:srgbClr val="000000"/>
                </a:solidFill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bảng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</a:rPr>
              <a:t> ở ô </a:t>
            </a:r>
            <a:r>
              <a:rPr lang="en-US" altLang="en-US" sz="2800" b="1" dirty="0" err="1">
                <a:solidFill>
                  <a:srgbClr val="000000"/>
                </a:solidFill>
              </a:rPr>
              <a:t>trống</a:t>
            </a:r>
            <a:r>
              <a:rPr lang="en-US" altLang="en-US"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636" name="Text Box 180"/>
          <p:cNvSpPr txBox="1">
            <a:spLocks noChangeArrowheads="1"/>
          </p:cNvSpPr>
          <p:nvPr/>
        </p:nvSpPr>
        <p:spPr bwMode="auto">
          <a:xfrm>
            <a:off x="4246664" y="2975708"/>
            <a:ext cx="1087336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5" b="1" dirty="0">
                <a:solidFill>
                  <a:srgbClr val="000000"/>
                </a:solidFill>
                <a:latin typeface="VNI-Garam" pitchFamily="2" charset="0"/>
              </a:rPr>
              <a:t>28</a:t>
            </a:r>
          </a:p>
        </p:txBody>
      </p:sp>
      <p:sp>
        <p:nvSpPr>
          <p:cNvPr id="4" name="Line 151"/>
          <p:cNvSpPr>
            <a:spLocks noChangeShapeType="1"/>
          </p:cNvSpPr>
          <p:nvPr/>
        </p:nvSpPr>
        <p:spPr bwMode="auto">
          <a:xfrm flipV="1">
            <a:off x="1570588" y="3122172"/>
            <a:ext cx="3306211" cy="2061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Line 150"/>
          <p:cNvSpPr>
            <a:spLocks noChangeShapeType="1"/>
          </p:cNvSpPr>
          <p:nvPr/>
        </p:nvSpPr>
        <p:spPr bwMode="auto">
          <a:xfrm flipH="1">
            <a:off x="4978400" y="594404"/>
            <a:ext cx="1319" cy="251074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637" name="Text Box 181"/>
          <p:cNvSpPr txBox="1">
            <a:spLocks noChangeArrowheads="1"/>
          </p:cNvSpPr>
          <p:nvPr/>
        </p:nvSpPr>
        <p:spPr bwMode="auto">
          <a:xfrm>
            <a:off x="5346700" y="2618965"/>
            <a:ext cx="880534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5" b="1" dirty="0">
                <a:solidFill>
                  <a:srgbClr val="000000"/>
                </a:solidFill>
                <a:latin typeface="VNI-Garam" pitchFamily="2" charset="0"/>
              </a:rPr>
              <a:t>30</a:t>
            </a:r>
          </a:p>
        </p:txBody>
      </p:sp>
      <p:sp>
        <p:nvSpPr>
          <p:cNvPr id="9366" name="Line 150"/>
          <p:cNvSpPr>
            <a:spLocks noChangeShapeType="1"/>
          </p:cNvSpPr>
          <p:nvPr/>
        </p:nvSpPr>
        <p:spPr bwMode="auto">
          <a:xfrm flipH="1">
            <a:off x="5834536" y="580808"/>
            <a:ext cx="5233" cy="214984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67" name="Line 151"/>
          <p:cNvSpPr>
            <a:spLocks noChangeShapeType="1"/>
          </p:cNvSpPr>
          <p:nvPr/>
        </p:nvSpPr>
        <p:spPr bwMode="auto">
          <a:xfrm flipV="1">
            <a:off x="1570588" y="2730654"/>
            <a:ext cx="4095752" cy="4205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638" name="Text Box 182"/>
          <p:cNvSpPr txBox="1">
            <a:spLocks noChangeArrowheads="1"/>
          </p:cNvSpPr>
          <p:nvPr/>
        </p:nvSpPr>
        <p:spPr bwMode="auto">
          <a:xfrm>
            <a:off x="7079412" y="2580897"/>
            <a:ext cx="880534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5" b="1" dirty="0">
                <a:solidFill>
                  <a:srgbClr val="000000"/>
                </a:solidFill>
                <a:latin typeface="VNI-Garam" pitchFamily="2" charset="0"/>
              </a:rPr>
              <a:t>42</a:t>
            </a:r>
          </a:p>
        </p:txBody>
      </p:sp>
      <p:sp>
        <p:nvSpPr>
          <p:cNvPr id="19639" name="Text Box 183"/>
          <p:cNvSpPr txBox="1">
            <a:spLocks noChangeArrowheads="1"/>
          </p:cNvSpPr>
          <p:nvPr/>
        </p:nvSpPr>
        <p:spPr bwMode="auto">
          <a:xfrm>
            <a:off x="8832581" y="3411095"/>
            <a:ext cx="846667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5" b="1" dirty="0">
                <a:solidFill>
                  <a:srgbClr val="000000"/>
                </a:solidFill>
                <a:latin typeface="VNI-Garam" pitchFamily="2" charset="0"/>
              </a:rPr>
              <a:t>72</a:t>
            </a:r>
          </a:p>
        </p:txBody>
      </p:sp>
      <p:sp>
        <p:nvSpPr>
          <p:cNvPr id="6" name="Line 151"/>
          <p:cNvSpPr>
            <a:spLocks noChangeShapeType="1"/>
          </p:cNvSpPr>
          <p:nvPr/>
        </p:nvSpPr>
        <p:spPr bwMode="auto">
          <a:xfrm flipV="1">
            <a:off x="1502340" y="3547169"/>
            <a:ext cx="7539544" cy="6064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Line 150"/>
          <p:cNvSpPr>
            <a:spLocks noChangeShapeType="1"/>
          </p:cNvSpPr>
          <p:nvPr/>
        </p:nvSpPr>
        <p:spPr bwMode="auto">
          <a:xfrm>
            <a:off x="9234786" y="506834"/>
            <a:ext cx="42255" cy="295919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Line 150"/>
          <p:cNvSpPr>
            <a:spLocks noChangeShapeType="1"/>
          </p:cNvSpPr>
          <p:nvPr/>
        </p:nvSpPr>
        <p:spPr bwMode="auto">
          <a:xfrm>
            <a:off x="7467600" y="552681"/>
            <a:ext cx="12975" cy="210247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Line 151"/>
          <p:cNvSpPr>
            <a:spLocks noChangeShapeType="1"/>
          </p:cNvSpPr>
          <p:nvPr/>
        </p:nvSpPr>
        <p:spPr bwMode="auto">
          <a:xfrm flipV="1">
            <a:off x="1570588" y="2811697"/>
            <a:ext cx="5580208" cy="1354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3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5" grpId="0"/>
      <p:bldP spid="19636" grpId="0" animBg="1"/>
      <p:bldP spid="19637" grpId="0" animBg="1"/>
      <p:bldP spid="19638" grpId="0" animBg="1"/>
      <p:bldP spid="196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5253203"/>
            <a:ext cx="2721251" cy="2041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5228888"/>
            <a:ext cx="2721251" cy="204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206428"/>
            <a:ext cx="2721251" cy="2041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97" y="897791"/>
            <a:ext cx="36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2/74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945" y="2007705"/>
          <a:ext cx="11485647" cy="3083041"/>
        </p:xfrm>
        <a:graphic>
          <a:graphicData uri="http://schemas.openxmlformats.org/drawingml/2006/table">
            <a:tbl>
              <a:tblPr/>
              <a:tblGrid>
                <a:gridCol w="3018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75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VNI-Garam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VNI-Garam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1209" y="2206488"/>
            <a:ext cx="56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712" y="4179091"/>
            <a:ext cx="50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9353" y="3105834"/>
            <a:ext cx="57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3921" y="3140477"/>
            <a:ext cx="57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5065" y="4190365"/>
            <a:ext cx="916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8688" y="2221541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8755" y="4202430"/>
            <a:ext cx="916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3805" y="2221230"/>
            <a:ext cx="859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3368" y="222154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873"/>
    </mc:Choice>
    <mc:Fallback xmlns="">
      <p:transition advTm="16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052946" y="-205674"/>
            <a:ext cx="9296400" cy="7010400"/>
            <a:chOff x="28386" y="-293918"/>
            <a:chExt cx="12192000" cy="7149648"/>
          </a:xfrm>
        </p:grpSpPr>
        <p:pic>
          <p:nvPicPr>
            <p:cNvPr id="16389" name="Google Shape;78;gead5cf1b4b_19_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6" y="-227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Google Shape;79;gead5cf1b4b_19_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323" y="-293918"/>
              <a:ext cx="9435140" cy="644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594061" y="1456871"/>
            <a:ext cx="3508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594061" y="2574730"/>
            <a:ext cx="6965575" cy="179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chia.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852580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303868" y="673100"/>
            <a:ext cx="24405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125136" y="1925638"/>
            <a:ext cx="652991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524935" y="2911490"/>
            <a:ext cx="1140248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141678"/>
            <a:ext cx="1219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962045" y="488384"/>
            <a:ext cx="109728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21545" y="3442956"/>
            <a:ext cx="5346484" cy="1069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60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251" y="-415181"/>
            <a:ext cx="14323768" cy="77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0" y="1043363"/>
            <a:ext cx="1600200" cy="56038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718" rIns="91328" bIns="45718" anchor="ctr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>
                <a:solidFill>
                  <a:srgbClr val="FFFFFF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1 </a:t>
            </a:r>
          </a:p>
        </p:txBody>
      </p:sp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720969" y="1783212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201615" y="1783212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1676473" y="1794936"/>
            <a:ext cx="75723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955431" y="328371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611929" y="2546735"/>
            <a:ext cx="74453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20969" y="2555707"/>
            <a:ext cx="711200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35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806522" y="3241436"/>
            <a:ext cx="6940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893283" y="254521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234829" y="330592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121145" y="4033983"/>
            <a:ext cx="643179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latin typeface=".VnTime" pitchFamily="34" charset="0"/>
              </a:rPr>
              <a:t>0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873436" y="4748349"/>
            <a:ext cx="7424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16" name="Text Box 5"/>
          <p:cNvSpPr txBox="1">
            <a:spLocks noChangeArrowheads="1"/>
          </p:cNvSpPr>
          <p:nvPr/>
        </p:nvSpPr>
        <p:spPr bwMode="auto">
          <a:xfrm>
            <a:off x="4089399" y="17585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204817" name="Text Box 5"/>
          <p:cNvSpPr txBox="1">
            <a:spLocks noChangeArrowheads="1"/>
          </p:cNvSpPr>
          <p:nvPr/>
        </p:nvSpPr>
        <p:spPr bwMode="auto">
          <a:xfrm>
            <a:off x="4347919" y="1758544"/>
            <a:ext cx="49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04818" name="Text Box 5"/>
          <p:cNvSpPr txBox="1">
            <a:spLocks noChangeArrowheads="1"/>
          </p:cNvSpPr>
          <p:nvPr/>
        </p:nvSpPr>
        <p:spPr bwMode="auto">
          <a:xfrm>
            <a:off x="4798647" y="177148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4097215" y="3271987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4724402" y="2498320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204821" name="Group 8"/>
          <p:cNvGrpSpPr>
            <a:grpSpLocks/>
          </p:cNvGrpSpPr>
          <p:nvPr/>
        </p:nvGrpSpPr>
        <p:grpSpPr bwMode="auto">
          <a:xfrm>
            <a:off x="4712069" y="1922658"/>
            <a:ext cx="717184" cy="1166455"/>
            <a:chOff x="3732509" y="2178951"/>
            <a:chExt cx="687832" cy="357466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44337" y="3949679"/>
              <a:ext cx="676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58" idx="1"/>
            </p:cNvCxnSpPr>
            <p:nvPr/>
          </p:nvCxnSpPr>
          <p:spPr bwMode="auto">
            <a:xfrm flipH="1">
              <a:off x="3732509" y="2178951"/>
              <a:ext cx="0" cy="357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878385" y="2521760"/>
            <a:ext cx="711200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.VnTime" pitchFamily="34" charset="0"/>
              </a:rPr>
              <a:t>42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V="1">
            <a:off x="3965944" y="3213364"/>
            <a:ext cx="746125" cy="79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5025661" y="2510044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390291" y="328249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255540" y="4034044"/>
            <a:ext cx="80296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latin typeface=".VnTime" pitchFamily="34" charset="0"/>
              </a:rPr>
              <a:t>0</a:t>
            </a:r>
          </a:p>
        </p:txBody>
      </p:sp>
      <p:sp>
        <p:nvSpPr>
          <p:cNvPr id="204827" name="Line 44"/>
          <p:cNvSpPr>
            <a:spLocks noChangeShapeType="1"/>
          </p:cNvSpPr>
          <p:nvPr/>
        </p:nvSpPr>
        <p:spPr bwMode="auto">
          <a:xfrm>
            <a:off x="4178374" y="3876675"/>
            <a:ext cx="10334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366845" y="480776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29" name="Text Box 5"/>
          <p:cNvSpPr txBox="1">
            <a:spLocks noChangeArrowheads="1"/>
          </p:cNvSpPr>
          <p:nvPr/>
        </p:nvSpPr>
        <p:spPr bwMode="auto">
          <a:xfrm>
            <a:off x="7233137" y="17585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204830" name="Text Box 5"/>
          <p:cNvSpPr txBox="1">
            <a:spLocks noChangeArrowheads="1"/>
          </p:cNvSpPr>
          <p:nvPr/>
        </p:nvSpPr>
        <p:spPr bwMode="auto">
          <a:xfrm>
            <a:off x="7479325" y="1758545"/>
            <a:ext cx="642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04831" name="Text Box 5"/>
          <p:cNvSpPr txBox="1">
            <a:spLocks noChangeArrowheads="1"/>
          </p:cNvSpPr>
          <p:nvPr/>
        </p:nvSpPr>
        <p:spPr bwMode="auto">
          <a:xfrm>
            <a:off x="7936523" y="175976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2</a:t>
            </a:r>
          </a:p>
        </p:txBody>
      </p:sp>
      <p:grpSp>
        <p:nvGrpSpPr>
          <p:cNvPr id="204832" name="Group 10"/>
          <p:cNvGrpSpPr>
            <a:grpSpLocks/>
          </p:cNvGrpSpPr>
          <p:nvPr/>
        </p:nvGrpSpPr>
        <p:grpSpPr bwMode="auto">
          <a:xfrm>
            <a:off x="7848600" y="1910880"/>
            <a:ext cx="801688" cy="1125539"/>
            <a:chOff x="6198933" y="1089107"/>
            <a:chExt cx="765175" cy="351806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2854050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7004541" y="3270817"/>
            <a:ext cx="47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848603" y="2510044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6986957" y="2523291"/>
            <a:ext cx="42825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7124335" y="322971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8047899" y="251004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274171" y="328252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7151077" y="4010591"/>
            <a:ext cx="635000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latin typeface=".VnTime" pitchFamily="34" charset="0"/>
              </a:rPr>
              <a:t>6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244865" y="4796042"/>
            <a:ext cx="55593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204845" name="Line 44"/>
          <p:cNvSpPr>
            <a:spLocks noChangeShapeType="1"/>
          </p:cNvSpPr>
          <p:nvPr/>
        </p:nvSpPr>
        <p:spPr bwMode="auto">
          <a:xfrm>
            <a:off x="7415213" y="3868741"/>
            <a:ext cx="930275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54" name="Line 44"/>
          <p:cNvSpPr>
            <a:spLocks noChangeShapeType="1"/>
          </p:cNvSpPr>
          <p:nvPr/>
        </p:nvSpPr>
        <p:spPr bwMode="auto">
          <a:xfrm>
            <a:off x="10282237" y="3884621"/>
            <a:ext cx="842963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04855" name="Group 7"/>
          <p:cNvGrpSpPr>
            <a:grpSpLocks/>
          </p:cNvGrpSpPr>
          <p:nvPr/>
        </p:nvGrpSpPr>
        <p:grpSpPr bwMode="auto">
          <a:xfrm>
            <a:off x="1622675" y="1963577"/>
            <a:ext cx="774700" cy="1125537"/>
            <a:chOff x="1285882" y="1159986"/>
            <a:chExt cx="709137" cy="3447183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85882" y="2740147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85882" y="1159986"/>
              <a:ext cx="0" cy="344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7110064" y="4737240"/>
            <a:ext cx="717551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3966869" y="4723993"/>
            <a:ext cx="742951" cy="63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61" name="TextBox 9"/>
          <p:cNvSpPr txBox="1">
            <a:spLocks noChangeArrowheads="1"/>
          </p:cNvSpPr>
          <p:nvPr/>
        </p:nvSpPr>
        <p:spPr bwMode="auto">
          <a:xfrm>
            <a:off x="1590429" y="1030655"/>
            <a:ext cx="102761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2" name="TextBox 10"/>
          <p:cNvSpPr txBox="1">
            <a:spLocks noChangeArrowheads="1"/>
          </p:cNvSpPr>
          <p:nvPr/>
        </p:nvSpPr>
        <p:spPr bwMode="auto">
          <a:xfrm>
            <a:off x="23447" y="1783934"/>
            <a:ext cx="573975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a)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943707" y="178321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5</a:t>
            </a:r>
            <a:endParaRPr lang="en-US" altLang="vi-VN" sz="4000" b="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1252415" y="481948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6600"/>
              </a:solidFill>
              <a:latin typeface=".VnTime" pitchFamily="34" charset="0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3866611" y="17585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986955" y="17585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9761" y="1746797"/>
            <a:ext cx="440977" cy="707883"/>
          </a:xfrm>
          <a:prstGeom prst="rect">
            <a:avLst/>
          </a:prstGeom>
          <a:noFill/>
        </p:spPr>
        <p:txBody>
          <a:bodyPr wrap="none" lIns="91354" tIns="45718" rIns="91354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93581" y="1758521"/>
            <a:ext cx="440977" cy="707883"/>
          </a:xfrm>
          <a:prstGeom prst="rect">
            <a:avLst/>
          </a:prstGeom>
          <a:noFill/>
        </p:spPr>
        <p:txBody>
          <a:bodyPr wrap="none" lIns="91354" tIns="45718" rIns="91354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609393" y="1746799"/>
            <a:ext cx="440977" cy="707883"/>
          </a:xfrm>
          <a:prstGeom prst="rect">
            <a:avLst/>
          </a:prstGeom>
          <a:noFill/>
        </p:spPr>
        <p:txBody>
          <a:bodyPr wrap="none" lIns="91354" tIns="45718" rIns="91354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105" name="Group 10"/>
          <p:cNvGrpSpPr>
            <a:grpSpLocks/>
          </p:cNvGrpSpPr>
          <p:nvPr/>
        </p:nvGrpSpPr>
        <p:grpSpPr bwMode="auto">
          <a:xfrm>
            <a:off x="10978643" y="1899160"/>
            <a:ext cx="801688" cy="1125539"/>
            <a:chOff x="6198933" y="1089107"/>
            <a:chExt cx="765175" cy="3518062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6198933" y="2890692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11148627" y="177148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09" name="Text Box 37"/>
          <p:cNvSpPr txBox="1">
            <a:spLocks noChangeArrowheads="1"/>
          </p:cNvSpPr>
          <p:nvPr/>
        </p:nvSpPr>
        <p:spPr bwMode="auto">
          <a:xfrm>
            <a:off x="10943479" y="2510044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10087703" y="2521768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1" name="Line 44"/>
          <p:cNvSpPr>
            <a:spLocks noChangeShapeType="1"/>
          </p:cNvSpPr>
          <p:nvPr/>
        </p:nvSpPr>
        <p:spPr bwMode="auto">
          <a:xfrm>
            <a:off x="10230931" y="3241437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2" name="Text Box 37"/>
          <p:cNvSpPr txBox="1">
            <a:spLocks noChangeArrowheads="1"/>
          </p:cNvSpPr>
          <p:nvPr/>
        </p:nvSpPr>
        <p:spPr bwMode="auto">
          <a:xfrm>
            <a:off x="10122871" y="3260307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Text Box 37"/>
          <p:cNvSpPr txBox="1">
            <a:spLocks noChangeArrowheads="1"/>
          </p:cNvSpPr>
          <p:nvPr/>
        </p:nvSpPr>
        <p:spPr bwMode="auto">
          <a:xfrm>
            <a:off x="10404227" y="3260307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" name="Text Box 37"/>
          <p:cNvSpPr txBox="1">
            <a:spLocks noChangeArrowheads="1"/>
          </p:cNvSpPr>
          <p:nvPr/>
        </p:nvSpPr>
        <p:spPr bwMode="auto">
          <a:xfrm>
            <a:off x="11142775" y="2510048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" name="Text Box 37"/>
          <p:cNvSpPr txBox="1">
            <a:spLocks noChangeArrowheads="1"/>
          </p:cNvSpPr>
          <p:nvPr/>
        </p:nvSpPr>
        <p:spPr bwMode="auto">
          <a:xfrm>
            <a:off x="10415945" y="4022260"/>
            <a:ext cx="66003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10242655" y="474198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7" name="Text Box 37"/>
          <p:cNvSpPr txBox="1">
            <a:spLocks noChangeArrowheads="1"/>
          </p:cNvSpPr>
          <p:nvPr/>
        </p:nvSpPr>
        <p:spPr bwMode="auto">
          <a:xfrm>
            <a:off x="10357394" y="4807700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10627024" y="4795979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9" name="Text Box 37"/>
          <p:cNvSpPr txBox="1">
            <a:spLocks noChangeArrowheads="1"/>
          </p:cNvSpPr>
          <p:nvPr/>
        </p:nvSpPr>
        <p:spPr bwMode="auto">
          <a:xfrm>
            <a:off x="11411677" y="2507408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0" name="Text Box 37"/>
          <p:cNvSpPr txBox="1">
            <a:spLocks noChangeArrowheads="1"/>
          </p:cNvSpPr>
          <p:nvPr/>
        </p:nvSpPr>
        <p:spPr bwMode="auto">
          <a:xfrm>
            <a:off x="10650472" y="5557976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1" name="Line 44"/>
          <p:cNvSpPr>
            <a:spLocks noChangeShapeType="1"/>
          </p:cNvSpPr>
          <p:nvPr/>
        </p:nvSpPr>
        <p:spPr bwMode="auto">
          <a:xfrm>
            <a:off x="10242655" y="626597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4" name="Text Box 37"/>
          <p:cNvSpPr txBox="1">
            <a:spLocks noChangeArrowheads="1"/>
          </p:cNvSpPr>
          <p:nvPr/>
        </p:nvSpPr>
        <p:spPr bwMode="auto">
          <a:xfrm>
            <a:off x="10638749" y="6319972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6" name="Text Box 37"/>
          <p:cNvSpPr txBox="1">
            <a:spLocks noChangeArrowheads="1"/>
          </p:cNvSpPr>
          <p:nvPr/>
        </p:nvSpPr>
        <p:spPr bwMode="auto">
          <a:xfrm>
            <a:off x="8305803" y="2521766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7549665" y="4807766"/>
            <a:ext cx="55593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7537941" y="5546317"/>
            <a:ext cx="55593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98" name="Line 44"/>
          <p:cNvSpPr>
            <a:spLocks noChangeShapeType="1"/>
          </p:cNvSpPr>
          <p:nvPr/>
        </p:nvSpPr>
        <p:spPr bwMode="auto">
          <a:xfrm flipV="1">
            <a:off x="7145242" y="6249508"/>
            <a:ext cx="717551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7537941" y="6331758"/>
            <a:ext cx="55593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522" y="222737"/>
            <a:ext cx="1097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SỬA BÀI NGÀY THỨ 3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71" grpId="0" animBg="1"/>
      <p:bldP spid="72" grpId="0" animBg="1"/>
      <p:bldP spid="76" grpId="0"/>
      <p:bldP spid="109" grpId="0"/>
      <p:bldP spid="110" grpId="0"/>
      <p:bldP spid="111" grpId="0" animBg="1"/>
      <p:bldP spid="112" grpId="0"/>
      <p:bldP spid="11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 animBg="1"/>
      <p:bldP spid="124" grpId="0"/>
      <p:bldP spid="86" grpId="0"/>
      <p:bldP spid="87" grpId="0"/>
      <p:bldP spid="97" grpId="0"/>
      <p:bldP spid="98" grpId="0" animBg="1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924" y="-415181"/>
            <a:ext cx="14323768" cy="77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0" y="1043363"/>
            <a:ext cx="1600200" cy="56038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718" rIns="91328" bIns="45718" anchor="ctr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FFFFFF"/>
                </a:solidFill>
              </a:rPr>
              <a:t>Bài</a:t>
            </a:r>
            <a:r>
              <a:rPr lang="en-US" sz="3200" dirty="0">
                <a:solidFill>
                  <a:srgbClr val="FFFFFF"/>
                </a:solidFill>
              </a:rPr>
              <a:t> 1 </a:t>
            </a:r>
          </a:p>
        </p:txBody>
      </p:sp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756180" y="1748044"/>
            <a:ext cx="50115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248507" y="17480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1676473" y="1794936"/>
            <a:ext cx="75723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967152" y="328371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600205" y="2523291"/>
            <a:ext cx="74453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56139" y="2555707"/>
            <a:ext cx="711200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806522" y="3241436"/>
            <a:ext cx="6940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881563" y="2521765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258275" y="328249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132865" y="4045703"/>
            <a:ext cx="643179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885158" y="4748349"/>
            <a:ext cx="7424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16" name="Text Box 5"/>
          <p:cNvSpPr txBox="1">
            <a:spLocks noChangeArrowheads="1"/>
          </p:cNvSpPr>
          <p:nvPr/>
        </p:nvSpPr>
        <p:spPr bwMode="auto">
          <a:xfrm>
            <a:off x="4089399" y="17585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204817" name="Text Box 5"/>
          <p:cNvSpPr txBox="1">
            <a:spLocks noChangeArrowheads="1"/>
          </p:cNvSpPr>
          <p:nvPr/>
        </p:nvSpPr>
        <p:spPr bwMode="auto">
          <a:xfrm>
            <a:off x="4347919" y="1758544"/>
            <a:ext cx="49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04818" name="Text Box 5"/>
          <p:cNvSpPr txBox="1">
            <a:spLocks noChangeArrowheads="1"/>
          </p:cNvSpPr>
          <p:nvPr/>
        </p:nvSpPr>
        <p:spPr bwMode="auto">
          <a:xfrm>
            <a:off x="4798647" y="177148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4132383" y="3271987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4724402" y="251004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204821" name="Group 8"/>
          <p:cNvGrpSpPr>
            <a:grpSpLocks/>
          </p:cNvGrpSpPr>
          <p:nvPr/>
        </p:nvGrpSpPr>
        <p:grpSpPr bwMode="auto">
          <a:xfrm>
            <a:off x="4747237" y="1922658"/>
            <a:ext cx="717184" cy="1166455"/>
            <a:chOff x="3732509" y="2178951"/>
            <a:chExt cx="687832" cy="357466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44337" y="3949679"/>
              <a:ext cx="676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58" idx="1"/>
            </p:cNvCxnSpPr>
            <p:nvPr/>
          </p:nvCxnSpPr>
          <p:spPr bwMode="auto">
            <a:xfrm flipH="1">
              <a:off x="3732509" y="2178951"/>
              <a:ext cx="0" cy="357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866663" y="2521760"/>
            <a:ext cx="711200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V="1">
            <a:off x="3965944" y="3213364"/>
            <a:ext cx="746125" cy="79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978769" y="2510042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413737" y="328249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267267" y="4034037"/>
            <a:ext cx="723228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04827" name="Line 44"/>
          <p:cNvSpPr>
            <a:spLocks noChangeShapeType="1"/>
          </p:cNvSpPr>
          <p:nvPr/>
        </p:nvSpPr>
        <p:spPr bwMode="auto">
          <a:xfrm>
            <a:off x="4178374" y="3876675"/>
            <a:ext cx="10334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390293" y="4807765"/>
            <a:ext cx="43375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29" name="Text Box 5"/>
          <p:cNvSpPr txBox="1">
            <a:spLocks noChangeArrowheads="1"/>
          </p:cNvSpPr>
          <p:nvPr/>
        </p:nvSpPr>
        <p:spPr bwMode="auto">
          <a:xfrm>
            <a:off x="7256583" y="1758544"/>
            <a:ext cx="68189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204830" name="Text Box 5"/>
          <p:cNvSpPr txBox="1">
            <a:spLocks noChangeArrowheads="1"/>
          </p:cNvSpPr>
          <p:nvPr/>
        </p:nvSpPr>
        <p:spPr bwMode="auto">
          <a:xfrm>
            <a:off x="7502773" y="1758545"/>
            <a:ext cx="642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204831" name="Text Box 5"/>
          <p:cNvSpPr txBox="1">
            <a:spLocks noChangeArrowheads="1"/>
          </p:cNvSpPr>
          <p:nvPr/>
        </p:nvSpPr>
        <p:spPr bwMode="auto">
          <a:xfrm>
            <a:off x="7936523" y="175976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grpSp>
        <p:nvGrpSpPr>
          <p:cNvPr id="204832" name="Group 10"/>
          <p:cNvGrpSpPr>
            <a:grpSpLocks/>
          </p:cNvGrpSpPr>
          <p:nvPr/>
        </p:nvGrpSpPr>
        <p:grpSpPr bwMode="auto">
          <a:xfrm>
            <a:off x="7848600" y="1910880"/>
            <a:ext cx="801688" cy="1125539"/>
            <a:chOff x="6198933" y="1089107"/>
            <a:chExt cx="765175" cy="351806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2854050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7004540" y="3270817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848603" y="2510044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6986962" y="2523291"/>
            <a:ext cx="51581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7124335" y="322971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8071343" y="2510044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274171" y="329424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7115907" y="4010591"/>
            <a:ext cx="635000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221417" y="4784320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204845" name="Line 44"/>
          <p:cNvSpPr>
            <a:spLocks noChangeShapeType="1"/>
          </p:cNvSpPr>
          <p:nvPr/>
        </p:nvSpPr>
        <p:spPr bwMode="auto">
          <a:xfrm>
            <a:off x="7415213" y="3868741"/>
            <a:ext cx="930275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54" name="Line 44"/>
          <p:cNvSpPr>
            <a:spLocks noChangeShapeType="1"/>
          </p:cNvSpPr>
          <p:nvPr/>
        </p:nvSpPr>
        <p:spPr bwMode="auto">
          <a:xfrm>
            <a:off x="10282237" y="3884621"/>
            <a:ext cx="842963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04855" name="Group 7"/>
          <p:cNvGrpSpPr>
            <a:grpSpLocks/>
          </p:cNvGrpSpPr>
          <p:nvPr/>
        </p:nvGrpSpPr>
        <p:grpSpPr bwMode="auto">
          <a:xfrm>
            <a:off x="1634395" y="1963577"/>
            <a:ext cx="774700" cy="1125537"/>
            <a:chOff x="1285882" y="1159986"/>
            <a:chExt cx="709137" cy="3447183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85882" y="2740147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85882" y="1159986"/>
              <a:ext cx="0" cy="344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7110064" y="4737240"/>
            <a:ext cx="717551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3966869" y="4723993"/>
            <a:ext cx="742951" cy="63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61" name="TextBox 9"/>
          <p:cNvSpPr txBox="1">
            <a:spLocks noChangeArrowheads="1"/>
          </p:cNvSpPr>
          <p:nvPr/>
        </p:nvSpPr>
        <p:spPr bwMode="auto">
          <a:xfrm>
            <a:off x="1606119" y="1174280"/>
            <a:ext cx="116868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Tính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204862" name="TextBox 10"/>
          <p:cNvSpPr txBox="1">
            <a:spLocks noChangeArrowheads="1"/>
          </p:cNvSpPr>
          <p:nvPr/>
        </p:nvSpPr>
        <p:spPr bwMode="auto">
          <a:xfrm>
            <a:off x="46901" y="1807381"/>
            <a:ext cx="585195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b)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1002325" y="1748044"/>
            <a:ext cx="54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9</a:t>
            </a:r>
            <a:endParaRPr lang="en-US" altLang="vi-VN" sz="4000" b="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1252415" y="481948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3866611" y="17585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998677" y="175854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9761" y="1746797"/>
            <a:ext cx="440977" cy="707883"/>
          </a:xfrm>
          <a:prstGeom prst="rect">
            <a:avLst/>
          </a:prstGeom>
          <a:noFill/>
        </p:spPr>
        <p:txBody>
          <a:bodyPr wrap="none" lIns="91354" tIns="45718" rIns="91354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93581" y="1758521"/>
            <a:ext cx="440977" cy="707883"/>
          </a:xfrm>
          <a:prstGeom prst="rect">
            <a:avLst/>
          </a:prstGeom>
          <a:noFill/>
        </p:spPr>
        <p:txBody>
          <a:bodyPr wrap="none" lIns="91354" tIns="45718" rIns="91354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609393" y="1758521"/>
            <a:ext cx="440977" cy="707883"/>
          </a:xfrm>
          <a:prstGeom prst="rect">
            <a:avLst/>
          </a:prstGeom>
          <a:noFill/>
        </p:spPr>
        <p:txBody>
          <a:bodyPr wrap="none" lIns="91354" tIns="45718" rIns="91354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05" name="Group 10"/>
          <p:cNvGrpSpPr>
            <a:grpSpLocks/>
          </p:cNvGrpSpPr>
          <p:nvPr/>
        </p:nvGrpSpPr>
        <p:grpSpPr bwMode="auto">
          <a:xfrm>
            <a:off x="10978643" y="1899160"/>
            <a:ext cx="801688" cy="1125539"/>
            <a:chOff x="6198933" y="1089107"/>
            <a:chExt cx="765175" cy="3518062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6198933" y="2890692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11148627" y="177148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109" name="Text Box 37"/>
          <p:cNvSpPr txBox="1">
            <a:spLocks noChangeArrowheads="1"/>
          </p:cNvSpPr>
          <p:nvPr/>
        </p:nvSpPr>
        <p:spPr bwMode="auto">
          <a:xfrm>
            <a:off x="10966927" y="2510044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10111156" y="2521712"/>
            <a:ext cx="413233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1" name="Line 44"/>
          <p:cNvSpPr>
            <a:spLocks noChangeShapeType="1"/>
          </p:cNvSpPr>
          <p:nvPr/>
        </p:nvSpPr>
        <p:spPr bwMode="auto">
          <a:xfrm>
            <a:off x="10254376" y="3241437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2" name="Text Box 37"/>
          <p:cNvSpPr txBox="1">
            <a:spLocks noChangeArrowheads="1"/>
          </p:cNvSpPr>
          <p:nvPr/>
        </p:nvSpPr>
        <p:spPr bwMode="auto">
          <a:xfrm>
            <a:off x="10146319" y="3271987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3" name="Text Box 37"/>
          <p:cNvSpPr txBox="1">
            <a:spLocks noChangeArrowheads="1"/>
          </p:cNvSpPr>
          <p:nvPr/>
        </p:nvSpPr>
        <p:spPr bwMode="auto">
          <a:xfrm>
            <a:off x="10392503" y="3271987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" name="Text Box 37"/>
          <p:cNvSpPr txBox="1">
            <a:spLocks noChangeArrowheads="1"/>
          </p:cNvSpPr>
          <p:nvPr/>
        </p:nvSpPr>
        <p:spPr bwMode="auto">
          <a:xfrm>
            <a:off x="11201391" y="2510048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" name="Text Box 37"/>
          <p:cNvSpPr txBox="1">
            <a:spLocks noChangeArrowheads="1"/>
          </p:cNvSpPr>
          <p:nvPr/>
        </p:nvSpPr>
        <p:spPr bwMode="auto">
          <a:xfrm>
            <a:off x="10158040" y="4022255"/>
            <a:ext cx="906221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10242655" y="474198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10416010" y="4795979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8329251" y="2510045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7526216" y="478432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7491048" y="5546317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103" name="Line 44"/>
          <p:cNvSpPr>
            <a:spLocks noChangeShapeType="1"/>
          </p:cNvSpPr>
          <p:nvPr/>
        </p:nvSpPr>
        <p:spPr bwMode="auto">
          <a:xfrm>
            <a:off x="7178739" y="6271920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7526219" y="629658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7" name="Text Box 37"/>
          <p:cNvSpPr txBox="1">
            <a:spLocks noChangeArrowheads="1"/>
          </p:cNvSpPr>
          <p:nvPr/>
        </p:nvSpPr>
        <p:spPr bwMode="auto">
          <a:xfrm>
            <a:off x="11459299" y="2510049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9" name="Text Box 37"/>
          <p:cNvSpPr txBox="1">
            <a:spLocks noChangeArrowheads="1"/>
          </p:cNvSpPr>
          <p:nvPr/>
        </p:nvSpPr>
        <p:spPr bwMode="auto">
          <a:xfrm>
            <a:off x="10662194" y="4807703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0" name="Text Box 37"/>
          <p:cNvSpPr txBox="1">
            <a:spLocks noChangeArrowheads="1"/>
          </p:cNvSpPr>
          <p:nvPr/>
        </p:nvSpPr>
        <p:spPr bwMode="auto">
          <a:xfrm>
            <a:off x="10650472" y="5569699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1" name="Line 44"/>
          <p:cNvSpPr>
            <a:spLocks noChangeShapeType="1"/>
          </p:cNvSpPr>
          <p:nvPr/>
        </p:nvSpPr>
        <p:spPr bwMode="auto">
          <a:xfrm>
            <a:off x="10324717" y="6277697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8" tIns="45718" rIns="91328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2" name="Text Box 37"/>
          <p:cNvSpPr txBox="1">
            <a:spLocks noChangeArrowheads="1"/>
          </p:cNvSpPr>
          <p:nvPr/>
        </p:nvSpPr>
        <p:spPr bwMode="auto">
          <a:xfrm>
            <a:off x="10673920" y="6296525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8" tIns="45718" rIns="91328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81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71" grpId="0" animBg="1"/>
      <p:bldP spid="72" grpId="0" animBg="1"/>
      <p:bldP spid="76" grpId="0"/>
      <p:bldP spid="109" grpId="0"/>
      <p:bldP spid="110" grpId="0"/>
      <p:bldP spid="111" grpId="0" animBg="1"/>
      <p:bldP spid="112" grpId="0"/>
      <p:bldP spid="113" grpId="0"/>
      <p:bldP spid="114" grpId="0"/>
      <p:bldP spid="115" grpId="0"/>
      <p:bldP spid="116" grpId="0" animBg="1"/>
      <p:bldP spid="118" grpId="0"/>
      <p:bldP spid="100" grpId="0"/>
      <p:bldP spid="101" grpId="0"/>
      <p:bldP spid="102" grpId="0"/>
      <p:bldP spid="103" grpId="0" animBg="1"/>
      <p:bldP spid="104" grpId="0"/>
      <p:bldP spid="117" grpId="0"/>
      <p:bldP spid="119" grpId="0"/>
      <p:bldP spid="120" grpId="0"/>
      <p:bldP spid="121" grpId="0" animBg="1"/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24691" y="152400"/>
            <a:ext cx="116736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365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,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tuần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7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bao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nhiêu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tuần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mấy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?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3538538" y="800100"/>
            <a:ext cx="187166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49"/>
          <p:cNvSpPr>
            <a:spLocks noChangeShapeType="1"/>
          </p:cNvSpPr>
          <p:nvPr/>
        </p:nvSpPr>
        <p:spPr bwMode="auto">
          <a:xfrm>
            <a:off x="3340100" y="1497013"/>
            <a:ext cx="1223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>
            <a:off x="5135563" y="1497013"/>
            <a:ext cx="1460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5865813" y="806450"/>
            <a:ext cx="1871662" cy="4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8"/>
          <p:cNvSpPr>
            <a:spLocks noChangeShapeType="1"/>
          </p:cNvSpPr>
          <p:nvPr/>
        </p:nvSpPr>
        <p:spPr bwMode="auto">
          <a:xfrm flipV="1">
            <a:off x="8370888" y="806450"/>
            <a:ext cx="1152525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>
            <a:off x="1828800" y="795338"/>
            <a:ext cx="1511300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8"/>
          <p:cNvSpPr>
            <a:spLocks noChangeShapeType="1"/>
          </p:cNvSpPr>
          <p:nvPr/>
        </p:nvSpPr>
        <p:spPr bwMode="auto">
          <a:xfrm>
            <a:off x="10385425" y="7810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522288" y="2549525"/>
            <a:ext cx="40147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7 ngày     : 1 tuần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520700" y="3187700"/>
            <a:ext cx="54943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365 ngày : … tuần và… ngày?</a:t>
            </a: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258599" y="1847042"/>
            <a:ext cx="227993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65813" y="2084388"/>
            <a:ext cx="0" cy="4302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7920038" y="2052062"/>
            <a:ext cx="16033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6816725" y="2781300"/>
            <a:ext cx="42656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có 365 : 7 = 52 ( dư 1)</a:t>
            </a: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6027738" y="3449638"/>
            <a:ext cx="5664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Vậy năm đó có 52 tuần lễ và 1 ngày.</a:t>
            </a: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7227888" y="4246563"/>
            <a:ext cx="4513262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Đáp số: 52 tuần lễ và 1 ngày</a:t>
            </a:r>
          </a:p>
        </p:txBody>
      </p:sp>
    </p:spTree>
    <p:extLst>
      <p:ext uri="{BB962C8B-B14F-4D97-AF65-F5344CB8AC3E}">
        <p14:creationId xmlns:p14="http://schemas.microsoft.com/office/powerpoint/2010/main" val="27666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3" y="408710"/>
            <a:ext cx="4551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3" y="1545206"/>
            <a:ext cx="3816690" cy="41742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29199" y="1545206"/>
            <a:ext cx="5458691" cy="3488794"/>
            <a:chOff x="2043250" y="3947898"/>
            <a:chExt cx="4485356" cy="5066257"/>
          </a:xfrm>
        </p:grpSpPr>
        <p:sp>
          <p:nvSpPr>
            <p:cNvPr id="8" name="Cloud 7"/>
            <p:cNvSpPr/>
            <p:nvPr/>
          </p:nvSpPr>
          <p:spPr>
            <a:xfrm>
              <a:off x="2043250" y="3947898"/>
              <a:ext cx="4485356" cy="2883505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78188" y="4410691"/>
              <a:ext cx="2618734" cy="4603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4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endPara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03" y="4314030"/>
              <a:ext cx="1722318" cy="172231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66745" y="3733800"/>
            <a:ext cx="3200400" cy="1985678"/>
            <a:chOff x="8675064" y="1823944"/>
            <a:chExt cx="3342010" cy="2648642"/>
          </a:xfrm>
        </p:grpSpPr>
        <p:sp>
          <p:nvSpPr>
            <p:cNvPr id="12" name="Cloud 11"/>
            <p:cNvSpPr/>
            <p:nvPr/>
          </p:nvSpPr>
          <p:spPr>
            <a:xfrm>
              <a:off x="8675064" y="1823944"/>
              <a:ext cx="3342010" cy="264864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67216" y="1978378"/>
              <a:ext cx="2588341" cy="110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61386" y="3116670"/>
              <a:ext cx="1380290" cy="126897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17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765" y="2458206"/>
            <a:ext cx="105571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BẢNG NHÂN</a:t>
            </a:r>
            <a:endParaRPr lang="en-US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8" y="9608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5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en-US" sz="5400" b="1" dirty="0" smtClean="0">
                <a:solidFill>
                  <a:srgbClr val="0000CC"/>
                </a:solidFill>
              </a:rPr>
              <a:t/>
            </a:r>
            <a:br>
              <a:rPr lang="en-US" sz="5400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                           </a:t>
            </a:r>
            <a:r>
              <a:rPr lang="en-US" sz="53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3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561">
        <p:circle/>
      </p:transition>
    </mc:Choice>
    <mc:Fallback xmlns="">
      <p:transition spd="slow" advTm="1756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4536" y="531120"/>
            <a:ext cx="2731546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Mục </a:t>
            </a:r>
            <a:r>
              <a:rPr lang="vi-VN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tiêu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3619" y="1701500"/>
            <a:ext cx="10643970" cy="646294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- Biết cấu tạo và cách sử dụng bảng nhân, bảng chia.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620" y="2445071"/>
            <a:ext cx="9481792" cy="646294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-Vận dụng bảng nhân, bảng chia vào giải toán 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120">
        <p:circle/>
      </p:transition>
    </mc:Choice>
    <mc:Fallback xmlns="">
      <p:transition spd="slow" advTm="231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0570" y="3159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44014" y="1187846"/>
          <a:ext cx="7750632" cy="5612030"/>
        </p:xfrm>
        <a:graphic>
          <a:graphicData uri="http://schemas.openxmlformats.org/drawingml/2006/table">
            <a:tbl>
              <a:tblPr firstRow="1" bandRow="1"/>
              <a:tblGrid>
                <a:gridCol w="74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75305" y="1195728"/>
          <a:ext cx="7019344" cy="502245"/>
        </p:xfrm>
        <a:graphic>
          <a:graphicData uri="http://schemas.openxmlformats.org/drawingml/2006/table">
            <a:tbl>
              <a:tblPr firstRow="1" bandRow="1"/>
              <a:tblGrid>
                <a:gridCol w="74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44012" y="1726163"/>
          <a:ext cx="726240" cy="5053900"/>
        </p:xfrm>
        <a:graphic>
          <a:graphicData uri="http://schemas.openxmlformats.org/drawingml/2006/table">
            <a:tbl>
              <a:tblPr firstRow="1" bandRow="1"/>
              <a:tblGrid>
                <a:gridCol w="72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peech Bubble: Rectangle 3"/>
          <p:cNvSpPr/>
          <p:nvPr/>
        </p:nvSpPr>
        <p:spPr bwMode="auto">
          <a:xfrm rot="16200000">
            <a:off x="843753" y="618855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2914" y="291687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Cấu tạo bảng nhân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2171" y="1225886"/>
            <a:ext cx="17386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Phép nhân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340816" y="1195728"/>
            <a:ext cx="556724" cy="4827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0" name="Speech Bubble: Rectangle 19"/>
          <p:cNvSpPr/>
          <p:nvPr/>
        </p:nvSpPr>
        <p:spPr bwMode="auto">
          <a:xfrm rot="16200000">
            <a:off x="843754" y="363213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693" y="4248398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FF00"/>
                </a:solidFill>
              </a:rPr>
              <a:t>Thừa số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Speech Bubble: Rectangle 21"/>
          <p:cNvSpPr/>
          <p:nvPr/>
        </p:nvSpPr>
        <p:spPr bwMode="auto">
          <a:xfrm rot="5400000">
            <a:off x="10849672" y="7625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45925" y="1363255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Thừa số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4" name="Speech Bubble: Rectangle 23"/>
          <p:cNvSpPr/>
          <p:nvPr/>
        </p:nvSpPr>
        <p:spPr bwMode="auto">
          <a:xfrm rot="5400000">
            <a:off x="10849672" y="37868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26908" y="4387555"/>
            <a:ext cx="9085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Tích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70252" y="1743474"/>
            <a:ext cx="7019344" cy="50365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3"/>
    </mc:Choice>
    <mc:Fallback xmlns="">
      <p:transition spd="slow" advTm="48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/>
              <a:ea typeface="+mn-ea"/>
              <a:cs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0570" y="369685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5" y="944671"/>
            <a:ext cx="9293293" cy="58343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50570" y="118903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Cấu tạo bảng nhân</a:t>
            </a:r>
            <a:endParaRPr 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23178" y="1998175"/>
          <a:ext cx="8381400" cy="543152"/>
        </p:xfrm>
        <a:graphic>
          <a:graphicData uri="http://schemas.openxmlformats.org/drawingml/2006/table">
            <a:tbl>
              <a:tblPr firstRow="1" bandRow="1"/>
              <a:tblGrid>
                <a:gridCol w="819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9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5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3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84419" y="2091446"/>
            <a:ext cx="18833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Bảng nhân2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84419" y="1613454"/>
            <a:ext cx="18833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Bảng nhân1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883302" y="1805814"/>
            <a:ext cx="1" cy="4711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9984419" y="6132811"/>
            <a:ext cx="21928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Bảng nhân10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41"/>
    </mc:Choice>
    <mc:Fallback xmlns="">
      <p:transition spd="slow" advTm="50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1.5|1.2|2.9|6.1|2.5|4.5|4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.5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2|16|6.5|6.2|3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6.5|9.5|5.2|0.9|6.4|6.5|8.3|1.3|6.5|10.2|7.6|0.9|6.4|1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1|8.5|10.5|5.9|11.5|7.4|8|8.9|8.9"/>
</p:tagLst>
</file>

<file path=ppt/theme/theme1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888</Words>
  <Application>Microsoft Office PowerPoint</Application>
  <PresentationFormat>Widescreen</PresentationFormat>
  <Paragraphs>620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43" baseType="lpstr">
      <vt:lpstr>微软雅黑</vt:lpstr>
      <vt:lpstr>SimSun</vt:lpstr>
      <vt:lpstr>SimSun</vt:lpstr>
      <vt:lpstr>.VnTime</vt:lpstr>
      <vt:lpstr>.VnTimeH</vt:lpstr>
      <vt:lpstr>Arial</vt:lpstr>
      <vt:lpstr>Arial Black</vt:lpstr>
      <vt:lpstr>Arial Unicode MS</vt:lpstr>
      <vt:lpstr>Calibri</vt:lpstr>
      <vt:lpstr>HP001 5 hàng</vt:lpstr>
      <vt:lpstr>黑体</vt:lpstr>
      <vt:lpstr>华文新魏</vt:lpstr>
      <vt:lpstr>Tahoma</vt:lpstr>
      <vt:lpstr>Times New Roman</vt:lpstr>
      <vt:lpstr>Trebuchet MS</vt:lpstr>
      <vt:lpstr>Verdana</vt:lpstr>
      <vt:lpstr>VNI-Garam</vt:lpstr>
      <vt:lpstr>VNI-Times</vt:lpstr>
      <vt:lpstr>Wingdings 3</vt:lpstr>
      <vt:lpstr>华康方圆体W7</vt:lpstr>
      <vt:lpstr>2_Office 主题</vt:lpstr>
      <vt:lpstr>Toán 2 SHS</vt:lpstr>
      <vt:lpstr>Office 主题​​</vt:lpstr>
      <vt:lpstr>Facet</vt:lpstr>
      <vt:lpstr>1_Balloons</vt:lpstr>
      <vt:lpstr>更多模版请关注:尚佳素材公社shop64427429.taobao.com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tư, ngày 29 tháng 12 năm 2021                           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Zalo: https://zalo.me/g/bfdqtd011</dc:creator>
  <cp:lastModifiedBy>HP</cp:lastModifiedBy>
  <cp:revision>363</cp:revision>
  <dcterms:created xsi:type="dcterms:W3CDTF">2021-01-08T03:00:00Z</dcterms:created>
  <dcterms:modified xsi:type="dcterms:W3CDTF">2021-12-24T16:46:45Z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287AEBD83B274EE4AAC33FF761DC31AC</vt:lpwstr>
  </property>
  <property fmtid="{D5CDD505-2E9C-101B-9397-08002B2CF9AE}" pid="3" name="KSOProductBuildVer">
    <vt:lpwstr>1033-11.2.0.10323</vt:lpwstr>
  </property>
</Properties>
</file>